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5"/>
  </p:notesMasterIdLst>
  <p:handoutMasterIdLst>
    <p:handoutMasterId r:id="rId26"/>
  </p:handoutMasterIdLst>
  <p:sldIdLst>
    <p:sldId id="298" r:id="rId2"/>
    <p:sldId id="401" r:id="rId3"/>
    <p:sldId id="400" r:id="rId4"/>
    <p:sldId id="260" r:id="rId5"/>
    <p:sldId id="261" r:id="rId6"/>
    <p:sldId id="477" r:id="rId7"/>
    <p:sldId id="476" r:id="rId8"/>
    <p:sldId id="268" r:id="rId9"/>
    <p:sldId id="267" r:id="rId10"/>
    <p:sldId id="269" r:id="rId11"/>
    <p:sldId id="271" r:id="rId12"/>
    <p:sldId id="272" r:id="rId13"/>
    <p:sldId id="273" r:id="rId14"/>
    <p:sldId id="274" r:id="rId15"/>
    <p:sldId id="277" r:id="rId16"/>
    <p:sldId id="278" r:id="rId17"/>
    <p:sldId id="279" r:id="rId18"/>
    <p:sldId id="280" r:id="rId19"/>
    <p:sldId id="467" r:id="rId20"/>
    <p:sldId id="411" r:id="rId21"/>
    <p:sldId id="412" r:id="rId22"/>
    <p:sldId id="478" r:id="rId23"/>
    <p:sldId id="408" r:id="rId24"/>
  </p:sldIdLst>
  <p:sldSz cx="9144000" cy="6858000" type="screen4x3"/>
  <p:notesSz cx="7010400" cy="92964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FF"/>
    <a:srgbClr val="33CC33"/>
    <a:srgbClr val="66FF66"/>
    <a:srgbClr val="003399"/>
    <a:srgbClr val="FF505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153" autoAdjust="0"/>
    <p:restoredTop sz="94660"/>
  </p:normalViewPr>
  <p:slideViewPr>
    <p:cSldViewPr>
      <p:cViewPr varScale="1">
        <p:scale>
          <a:sx n="86" d="100"/>
          <a:sy n="86" d="100"/>
        </p:scale>
        <p:origin x="-91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2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fld id="{81E6A18C-C1EB-4989-9DF7-5AE4E70880C6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fld id="{516B6991-D2E9-4D26-AD9C-462CF415EA08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07502D-4681-4042-8485-7F8F0941590A}" type="slidenum">
              <a:rPr lang="it-IT" altLang="en-US"/>
              <a:pPr/>
              <a:t>2</a:t>
            </a:fld>
            <a:endParaRPr lang="it-IT" altLang="en-US"/>
          </a:p>
        </p:txBody>
      </p:sp>
      <p:sp>
        <p:nvSpPr>
          <p:cNvPr id="7171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190625" y="703263"/>
            <a:ext cx="4630738" cy="3473450"/>
          </a:xfrm>
          <a:solidFill>
            <a:srgbClr val="FFFFFF"/>
          </a:solidFill>
          <a:ln/>
        </p:spPr>
      </p:sp>
      <p:sp>
        <p:nvSpPr>
          <p:cNvPr id="7172" name="Rectangle 3"/>
          <p:cNvSpPr>
            <a:spLocks noChangeArrowheads="1"/>
          </p:cNvSpPr>
          <p:nvPr>
            <p:ph type="body" idx="1"/>
          </p:nvPr>
        </p:nvSpPr>
        <p:spPr>
          <a:xfrm>
            <a:off x="935038" y="4418013"/>
            <a:ext cx="5140325" cy="3910012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7083" tIns="48542" rIns="97083" bIns="48542"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A006FF-5C64-4959-96FC-75FC88519813}" type="slidenum">
              <a:rPr lang="it-IT" altLang="en-US"/>
              <a:pPr/>
              <a:t>4</a:t>
            </a:fld>
            <a:endParaRPr lang="it-IT" altLang="en-US"/>
          </a:p>
        </p:txBody>
      </p:sp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0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251" tIns="46625" rIns="93251" bIns="46625" anchor="ctr"/>
          <a:lstStyle/>
          <a:p>
            <a:pPr algn="ctr" defTabSz="931863"/>
            <a:r>
              <a:rPr lang="en-GB" altLang="en-US" sz="4900">
                <a:latin typeface="Times New Roman" pitchFamily="18" charset="0"/>
              </a:rPr>
              <a:t>[Keywords] ###[Narration] ###</a:t>
            </a:r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10246" name="Rectangle 5"/>
          <p:cNvSpPr>
            <a:spLocks noChangeArrowheads="1" noTextEdit="1"/>
          </p:cNvSpPr>
          <p:nvPr>
            <p:ph type="sldImg"/>
          </p:nvPr>
        </p:nvSpPr>
        <p:spPr>
          <a:xfrm>
            <a:off x="1808163" y="696913"/>
            <a:ext cx="3762375" cy="2820987"/>
          </a:xfrm>
          <a:ln w="12700" cap="flat">
            <a:solidFill>
              <a:schemeClr val="tx1"/>
            </a:solidFill>
          </a:ln>
        </p:spPr>
      </p:sp>
      <p:sp>
        <p:nvSpPr>
          <p:cNvPr id="10247" name="Rectangle 6"/>
          <p:cNvSpPr>
            <a:spLocks noChangeArrowheads="1"/>
          </p:cNvSpPr>
          <p:nvPr>
            <p:ph type="body" idx="1"/>
          </p:nvPr>
        </p:nvSpPr>
        <p:spPr>
          <a:xfrm>
            <a:off x="935038" y="4419600"/>
            <a:ext cx="5140325" cy="3911600"/>
          </a:xfrm>
          <a:noFill/>
          <a:ln/>
        </p:spPr>
        <p:txBody>
          <a:bodyPr lIns="93899" tIns="46949" rIns="93899" bIns="46949"/>
          <a:lstStyle/>
          <a:p>
            <a:pPr eaLnBrk="1" hangingPunct="1"/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t-IT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t-IT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t-IT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it-IT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it-IT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it-IT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it-IT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it-IT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it-IT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it-IT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it-IT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it-IT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it-IT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it-IT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it-IT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it-IT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t-IT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t-IT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t-IT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3 w 717"/>
                <a:gd name="T1" fmla="*/ 845 h 845"/>
                <a:gd name="T2" fmla="*/ 723 w 717"/>
                <a:gd name="T3" fmla="*/ 821 h 845"/>
                <a:gd name="T4" fmla="*/ 580 w 717"/>
                <a:gd name="T5" fmla="*/ 605 h 845"/>
                <a:gd name="T6" fmla="*/ 409 w 717"/>
                <a:gd name="T7" fmla="*/ 396 h 845"/>
                <a:gd name="T8" fmla="*/ 224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2 w 717"/>
                <a:gd name="T15" fmla="*/ 198 h 845"/>
                <a:gd name="T16" fmla="*/ 403 w 717"/>
                <a:gd name="T17" fmla="*/ 408 h 845"/>
                <a:gd name="T18" fmla="*/ 574 w 717"/>
                <a:gd name="T19" fmla="*/ 623 h 845"/>
                <a:gd name="T20" fmla="*/ 723 w 717"/>
                <a:gd name="T21" fmla="*/ 845 h 845"/>
                <a:gd name="T22" fmla="*/ 723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0 w 407"/>
                <a:gd name="T1" fmla="*/ 414 h 414"/>
                <a:gd name="T2" fmla="*/ 410 w 407"/>
                <a:gd name="T3" fmla="*/ 396 h 414"/>
                <a:gd name="T4" fmla="*/ 225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9 w 407"/>
                <a:gd name="T13" fmla="*/ 204 h 414"/>
                <a:gd name="T14" fmla="*/ 410 w 407"/>
                <a:gd name="T15" fmla="*/ 414 h 414"/>
                <a:gd name="T16" fmla="*/ 410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t-IT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2 w 586"/>
                <a:gd name="T1" fmla="*/ 0 h 599"/>
                <a:gd name="T2" fmla="*/ 574 w 586"/>
                <a:gd name="T3" fmla="*/ 0 h 599"/>
                <a:gd name="T4" fmla="*/ 410 w 586"/>
                <a:gd name="T5" fmla="*/ 132 h 599"/>
                <a:gd name="T6" fmla="*/ 260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0 w 586"/>
                <a:gd name="T17" fmla="*/ 282 h 599"/>
                <a:gd name="T18" fmla="*/ 416 w 586"/>
                <a:gd name="T19" fmla="*/ 138 h 599"/>
                <a:gd name="T20" fmla="*/ 592 w 586"/>
                <a:gd name="T21" fmla="*/ 0 h 599"/>
                <a:gd name="T22" fmla="*/ 592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2 w 269"/>
                <a:gd name="T1" fmla="*/ 0 h 252"/>
                <a:gd name="T2" fmla="*/ 254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2 w 269"/>
                <a:gd name="T15" fmla="*/ 0 h 252"/>
                <a:gd name="T16" fmla="*/ 272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6183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6184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C53938-BE26-467D-9990-8516E9B33A3C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61C037-AF6B-4CC1-B420-9D0CDF5F8A1F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BD540-211E-485F-8522-05186BB41EEB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olo, test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grafico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0C87F3-6548-4D19-AA96-3EAAED721AE8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1167EC-C0BC-4B0C-A391-75DE8C6490B2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91A312-4197-4C10-A1CD-2D21D0A396D9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C7002B-1861-430A-B7E8-8EC565BBF0EE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B3FB7E-B7D0-4568-BECC-EBBB5A469AAC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50C62B-1231-4A3B-A677-92DDC586B5B3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EF5324-A24D-4770-910B-AA2FFDCB71F6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E99A97-1F9A-46C1-A7AB-5EDF37D92C2D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A3FD09-40AB-480C-BE33-650FABEA60DD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285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t-IT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t-IT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t-IT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5127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it-IT"/>
              </a:p>
            </p:txBody>
          </p:sp>
          <p:sp>
            <p:nvSpPr>
              <p:cNvPr id="5128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it-IT"/>
              </a:p>
            </p:txBody>
          </p:sp>
          <p:sp>
            <p:nvSpPr>
              <p:cNvPr id="5129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it-IT"/>
              </a:p>
            </p:txBody>
          </p:sp>
          <p:sp>
            <p:nvSpPr>
              <p:cNvPr id="5130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it-IT"/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it-IT"/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it-IT"/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it-IT"/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it-IT"/>
              </a:p>
            </p:txBody>
          </p:sp>
          <p:sp>
            <p:nvSpPr>
              <p:cNvPr id="5135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it-IT"/>
              </a:p>
            </p:txBody>
          </p:sp>
          <p:sp>
            <p:nvSpPr>
              <p:cNvPr id="5136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it-IT"/>
              </a:p>
            </p:txBody>
          </p:sp>
          <p:sp>
            <p:nvSpPr>
              <p:cNvPr id="5137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it-IT"/>
              </a:p>
            </p:txBody>
          </p:sp>
          <p:sp>
            <p:nvSpPr>
              <p:cNvPr id="5138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it-IT"/>
              </a:p>
            </p:txBody>
          </p:sp>
          <p:sp>
            <p:nvSpPr>
              <p:cNvPr id="5139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hangingPunct="1">
                  <a:defRPr/>
                </a:pPr>
                <a:endParaRPr lang="it-IT"/>
              </a:p>
            </p:txBody>
          </p:sp>
        </p:grpSp>
        <p:sp>
          <p:nvSpPr>
            <p:cNvPr id="5140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t-IT"/>
            </a:p>
          </p:txBody>
        </p:sp>
        <p:sp>
          <p:nvSpPr>
            <p:cNvPr id="5141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t-IT"/>
            </a:p>
          </p:txBody>
        </p:sp>
        <p:sp>
          <p:nvSpPr>
            <p:cNvPr id="5142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t-IT"/>
            </a:p>
          </p:txBody>
        </p:sp>
        <p:sp>
          <p:nvSpPr>
            <p:cNvPr id="1039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23 w 717"/>
                <a:gd name="T1" fmla="*/ 845 h 845"/>
                <a:gd name="T2" fmla="*/ 723 w 717"/>
                <a:gd name="T3" fmla="*/ 821 h 845"/>
                <a:gd name="T4" fmla="*/ 580 w 717"/>
                <a:gd name="T5" fmla="*/ 605 h 845"/>
                <a:gd name="T6" fmla="*/ 409 w 717"/>
                <a:gd name="T7" fmla="*/ 396 h 845"/>
                <a:gd name="T8" fmla="*/ 224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2 w 717"/>
                <a:gd name="T15" fmla="*/ 198 h 845"/>
                <a:gd name="T16" fmla="*/ 403 w 717"/>
                <a:gd name="T17" fmla="*/ 408 h 845"/>
                <a:gd name="T18" fmla="*/ 574 w 717"/>
                <a:gd name="T19" fmla="*/ 623 h 845"/>
                <a:gd name="T20" fmla="*/ 723 w 717"/>
                <a:gd name="T21" fmla="*/ 845 h 845"/>
                <a:gd name="T22" fmla="*/ 723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40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0 w 407"/>
                <a:gd name="T1" fmla="*/ 414 h 414"/>
                <a:gd name="T2" fmla="*/ 410 w 407"/>
                <a:gd name="T3" fmla="*/ 396 h 414"/>
                <a:gd name="T4" fmla="*/ 225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9 w 407"/>
                <a:gd name="T13" fmla="*/ 204 h 414"/>
                <a:gd name="T14" fmla="*/ 410 w 407"/>
                <a:gd name="T15" fmla="*/ 414 h 414"/>
                <a:gd name="T16" fmla="*/ 410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5145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it-IT"/>
            </a:p>
          </p:txBody>
        </p:sp>
        <p:sp>
          <p:nvSpPr>
            <p:cNvPr id="1042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92 w 586"/>
                <a:gd name="T1" fmla="*/ 0 h 599"/>
                <a:gd name="T2" fmla="*/ 574 w 586"/>
                <a:gd name="T3" fmla="*/ 0 h 599"/>
                <a:gd name="T4" fmla="*/ 410 w 586"/>
                <a:gd name="T5" fmla="*/ 132 h 599"/>
                <a:gd name="T6" fmla="*/ 260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0 w 586"/>
                <a:gd name="T17" fmla="*/ 282 h 599"/>
                <a:gd name="T18" fmla="*/ 416 w 586"/>
                <a:gd name="T19" fmla="*/ 138 h 599"/>
                <a:gd name="T20" fmla="*/ 592 w 586"/>
                <a:gd name="T21" fmla="*/ 0 h 599"/>
                <a:gd name="T22" fmla="*/ 592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43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2 w 269"/>
                <a:gd name="T1" fmla="*/ 0 h 252"/>
                <a:gd name="T2" fmla="*/ 254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2 w 269"/>
                <a:gd name="T15" fmla="*/ 0 h 252"/>
                <a:gd name="T16" fmla="*/ 272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44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45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46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5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5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5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05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it-IT"/>
              </a:p>
            </p:txBody>
          </p:sp>
        </p:grpSp>
        <p:sp>
          <p:nvSpPr>
            <p:cNvPr id="1048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1049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5159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61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162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663563C-83D6-473D-9D01-E95C01BACF28}" type="slidenum">
              <a:rPr lang="it-IT" altLang="en-US"/>
              <a:pPr/>
              <a:t>‹N›</a:t>
            </a:fld>
            <a:endParaRPr lang="it-IT" altLang="en-US"/>
          </a:p>
        </p:txBody>
      </p:sp>
      <p:sp>
        <p:nvSpPr>
          <p:cNvPr id="516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6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026"/>
          <p:cNvSpPr txBox="1">
            <a:spLocks noChangeArrowheads="1"/>
          </p:cNvSpPr>
          <p:nvPr/>
        </p:nvSpPr>
        <p:spPr bwMode="auto">
          <a:xfrm>
            <a:off x="1295400" y="914400"/>
            <a:ext cx="678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pic>
        <p:nvPicPr>
          <p:cNvPr id="5123" name="Picture 1027" descr="IM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57348" name="Rectangle 1028"/>
          <p:cNvSpPr>
            <a:spLocks noChangeArrowheads="1"/>
          </p:cNvSpPr>
          <p:nvPr/>
        </p:nvSpPr>
        <p:spPr bwMode="auto">
          <a:xfrm>
            <a:off x="914400" y="609600"/>
            <a:ext cx="7239000" cy="1754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it-IT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IL MODELLO ANTROPOLOGICO ICF </a:t>
            </a:r>
            <a:r>
              <a:rPr lang="it-IT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it-IT" sz="24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(Classificazione Internazionale del Funzionamento, della Disabilità e della Salute OMS, 2002 e 2007)</a:t>
            </a:r>
          </a:p>
          <a:p>
            <a:pPr algn="ctr" eaLnBrk="1" hangingPunct="1">
              <a:defRPr/>
            </a:pPr>
            <a:r>
              <a:rPr lang="it-IT" sz="2800" dirty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NELL’AMBITO PSICOEDUCATIVO</a:t>
            </a:r>
          </a:p>
        </p:txBody>
      </p:sp>
      <p:sp>
        <p:nvSpPr>
          <p:cNvPr id="57349" name="Text Box 1029"/>
          <p:cNvSpPr txBox="1">
            <a:spLocks noChangeArrowheads="1"/>
          </p:cNvSpPr>
          <p:nvPr/>
        </p:nvSpPr>
        <p:spPr bwMode="auto">
          <a:xfrm>
            <a:off x="2339975" y="4149725"/>
            <a:ext cx="3960813" cy="2446338"/>
          </a:xfrm>
          <a:prstGeom prst="rect">
            <a:avLst/>
          </a:prstGeom>
          <a:solidFill>
            <a:schemeClr val="bg1"/>
          </a:solidFill>
          <a:ln w="25400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it-IT" sz="22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it-IT" sz="2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Dario Ianes</a:t>
            </a:r>
            <a:endParaRPr lang="it-IT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it-IT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Università di Bolzano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it-IT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/>
            </a:r>
            <a:br>
              <a:rPr lang="it-IT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it-IT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/>
            </a:r>
            <a:br>
              <a:rPr lang="it-IT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it-IT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FB </a:t>
            </a:r>
            <a:r>
              <a:rPr lang="it-IT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dario</a:t>
            </a:r>
            <a:r>
              <a:rPr lang="it-IT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 </a:t>
            </a:r>
            <a:r>
              <a:rPr lang="it-IT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ianes</a:t>
            </a:r>
            <a:endParaRPr lang="it-IT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it-IT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Didattica inclusiva</a:t>
            </a: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defRPr/>
            </a:pPr>
            <a:r>
              <a:rPr lang="it-IT" sz="20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Instagram </a:t>
            </a:r>
            <a:r>
              <a:rPr lang="it-IT" sz="20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darioianes</a:t>
            </a:r>
            <a:endParaRPr lang="it-IT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  <a:p>
            <a:pPr algn="ctr" eaLnBrk="1" hangingPunct="1">
              <a:lnSpc>
                <a:spcPct val="50000"/>
              </a:lnSpc>
              <a:spcBef>
                <a:spcPct val="50000"/>
              </a:spcBef>
              <a:defRPr/>
            </a:pPr>
            <a:endParaRPr lang="it-IT" sz="20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28600" y="1066800"/>
            <a:ext cx="8686800" cy="13620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lIns="89983" tIns="46792" rIns="89983" bIns="46792">
            <a:spAutoFit/>
          </a:bodyPr>
          <a:lstStyle/>
          <a:p>
            <a:pPr algn="just">
              <a:lnSpc>
                <a:spcPts val="2500"/>
              </a:lnSpc>
            </a:pPr>
            <a:r>
              <a:rPr lang="it-IT" altLang="en-US">
                <a:solidFill>
                  <a:srgbClr val="111111"/>
                </a:solidFill>
                <a:latin typeface="Tahoma" pitchFamily="34" charset="0"/>
              </a:rPr>
              <a:t>SONO LE FUNZIONI FISIOLOGICHE DEI SISTEMI CORPOREI, INCLUSE QUELLE PSICOLOGICHE. </a:t>
            </a:r>
            <a:r>
              <a:rPr lang="it-IT" altLang="en-US">
                <a:solidFill>
                  <a:srgbClr val="111111"/>
                </a:solidFill>
                <a:latin typeface="Times" pitchFamily="18" charset="0"/>
              </a:rPr>
              <a:t>«</a:t>
            </a:r>
            <a:r>
              <a:rPr lang="it-IT" altLang="en-US">
                <a:solidFill>
                  <a:srgbClr val="111111"/>
                </a:solidFill>
                <a:latin typeface="Tahoma" pitchFamily="34" charset="0"/>
              </a:rPr>
              <a:t>CORPOREO</a:t>
            </a:r>
            <a:r>
              <a:rPr lang="it-IT" altLang="en-US">
                <a:solidFill>
                  <a:srgbClr val="111111"/>
                </a:solidFill>
                <a:latin typeface="Times" pitchFamily="18" charset="0"/>
              </a:rPr>
              <a:t>»</a:t>
            </a:r>
            <a:r>
              <a:rPr lang="it-IT" altLang="en-US">
                <a:solidFill>
                  <a:srgbClr val="111111"/>
                </a:solidFill>
                <a:latin typeface="Tahoma" pitchFamily="34" charset="0"/>
              </a:rPr>
              <a:t> SI RIFERISCE ALL</a:t>
            </a:r>
            <a:r>
              <a:rPr lang="it-IT" altLang="en-US">
                <a:solidFill>
                  <a:srgbClr val="111111"/>
                </a:solidFill>
                <a:latin typeface="Times" pitchFamily="18" charset="0"/>
              </a:rPr>
              <a:t>’</a:t>
            </a:r>
            <a:r>
              <a:rPr lang="it-IT" altLang="en-US">
                <a:solidFill>
                  <a:srgbClr val="111111"/>
                </a:solidFill>
                <a:latin typeface="Tahoma" pitchFamily="34" charset="0"/>
              </a:rPr>
              <a:t>ORGANISMO UMANO NELLA SUA INTEREZZA, INCLUDENDO COSÌ IL CERVELLO. PER QUESTO LE FUNZIONI MENTALI (O PSICOLOGICHE) SONO COMPRESE NELLE FUNZIONI CORPOREE.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914400" y="228600"/>
            <a:ext cx="4114800" cy="6858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lIns="91406" tIns="45701" rIns="91406" bIns="45701" anchor="ctr"/>
          <a:lstStyle/>
          <a:p>
            <a:pPr algn="ctr"/>
            <a:endParaRPr lang="en-US" altLang="en-US" sz="2300" b="1">
              <a:latin typeface="Times" pitchFamily="18" charset="0"/>
            </a:endParaRP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914400" y="304800"/>
            <a:ext cx="411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6" tIns="45701" rIns="91406" bIns="45701" anchor="ctr"/>
          <a:lstStyle/>
          <a:p>
            <a:pPr algn="ctr"/>
            <a:r>
              <a:rPr lang="it-IT" altLang="en-US" sz="2400" b="1">
                <a:latin typeface="Tahoma" pitchFamily="34" charset="0"/>
              </a:rPr>
              <a:t>FUNZIONI CORPOREE</a:t>
            </a:r>
            <a:endParaRPr lang="it-IT" altLang="en-US" sz="2400" b="1">
              <a:solidFill>
                <a:srgbClr val="CC0000"/>
              </a:solidFill>
              <a:latin typeface="Tahoma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228600" y="2667000"/>
            <a:ext cx="8686800" cy="377666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lIns="89983" tIns="46792" rIns="89983" bIns="46792">
            <a:spAutoFit/>
          </a:bodyPr>
          <a:lstStyle/>
          <a:p>
            <a:r>
              <a:rPr lang="it-IT" altLang="en-US">
                <a:solidFill>
                  <a:srgbClr val="000000"/>
                </a:solidFill>
                <a:latin typeface="Tahoma" pitchFamily="34" charset="0"/>
              </a:rPr>
              <a:t>CAPITOLO 1	FUNZIONI MENTALI</a:t>
            </a:r>
            <a:endParaRPr lang="it-IT" altLang="en-US">
              <a:latin typeface="Tahoma" pitchFamily="34" charset="0"/>
            </a:endParaRPr>
          </a:p>
          <a:p>
            <a:pPr>
              <a:spcBef>
                <a:spcPct val="20000"/>
              </a:spcBef>
            </a:pPr>
            <a:r>
              <a:rPr lang="it-IT" altLang="en-US">
                <a:solidFill>
                  <a:srgbClr val="000000"/>
                </a:solidFill>
                <a:latin typeface="Tahoma" pitchFamily="34" charset="0"/>
              </a:rPr>
              <a:t>CAPITOLO 2	FUNZIONI SENSORIALI E DOLORE</a:t>
            </a:r>
            <a:endParaRPr lang="it-IT" altLang="en-US">
              <a:latin typeface="Tahoma" pitchFamily="34" charset="0"/>
            </a:endParaRPr>
          </a:p>
          <a:p>
            <a:pPr>
              <a:spcBef>
                <a:spcPct val="20000"/>
              </a:spcBef>
            </a:pPr>
            <a:r>
              <a:rPr lang="it-IT" altLang="en-US">
                <a:solidFill>
                  <a:srgbClr val="000000"/>
                </a:solidFill>
                <a:latin typeface="Tahoma" pitchFamily="34" charset="0"/>
              </a:rPr>
              <a:t>CAPITOLO 3	FUNZIONI DELLA VOCE E DELL’ELOQUIO</a:t>
            </a:r>
            <a:endParaRPr lang="it-IT" altLang="en-US">
              <a:latin typeface="Tahoma" pitchFamily="34" charset="0"/>
            </a:endParaRPr>
          </a:p>
          <a:p>
            <a:pPr>
              <a:spcBef>
                <a:spcPct val="20000"/>
              </a:spcBef>
            </a:pPr>
            <a:r>
              <a:rPr lang="it-IT" altLang="en-US">
                <a:solidFill>
                  <a:srgbClr val="000000"/>
                </a:solidFill>
                <a:latin typeface="Tahoma" pitchFamily="34" charset="0"/>
              </a:rPr>
              <a:t>CAPITOLO 4	FUNZIONI DEI SISTEMI CARDIOVASCOLARE, 			             EMATOLOGICO, IMMUNOLOGICO E DELL’APPARATO 			             RESPIRATORIO</a:t>
            </a:r>
            <a:endParaRPr lang="it-IT" altLang="en-US">
              <a:latin typeface="Tahoma" pitchFamily="34" charset="0"/>
            </a:endParaRPr>
          </a:p>
          <a:p>
            <a:pPr>
              <a:spcBef>
                <a:spcPct val="20000"/>
              </a:spcBef>
            </a:pPr>
            <a:r>
              <a:rPr lang="it-IT" altLang="en-US">
                <a:solidFill>
                  <a:srgbClr val="000000"/>
                </a:solidFill>
                <a:latin typeface="Tahoma" pitchFamily="34" charset="0"/>
              </a:rPr>
              <a:t>CAPITOLO 5	FUNZIONI DELL’APPARATO DIGERENTE E DEI SISTEMI 		             METABOLICO ED ENDOCRINO</a:t>
            </a:r>
            <a:endParaRPr lang="it-IT" altLang="en-US">
              <a:latin typeface="Tahoma" pitchFamily="34" charset="0"/>
            </a:endParaRPr>
          </a:p>
          <a:p>
            <a:pPr>
              <a:spcBef>
                <a:spcPct val="20000"/>
              </a:spcBef>
            </a:pPr>
            <a:r>
              <a:rPr lang="it-IT" altLang="en-US">
                <a:solidFill>
                  <a:srgbClr val="000000"/>
                </a:solidFill>
                <a:latin typeface="Tahoma" pitchFamily="34" charset="0"/>
              </a:rPr>
              <a:t>CAPITOLO 6	FUNZIONI GENITOURINARIE E RIPRODUTTIVE</a:t>
            </a:r>
            <a:endParaRPr lang="it-IT" altLang="en-US">
              <a:latin typeface="Tahoma" pitchFamily="34" charset="0"/>
            </a:endParaRPr>
          </a:p>
          <a:p>
            <a:pPr>
              <a:spcBef>
                <a:spcPct val="20000"/>
              </a:spcBef>
            </a:pPr>
            <a:r>
              <a:rPr lang="it-IT" altLang="en-US">
                <a:solidFill>
                  <a:srgbClr val="000000"/>
                </a:solidFill>
                <a:latin typeface="Tahoma" pitchFamily="34" charset="0"/>
              </a:rPr>
              <a:t>CAPITOLO 7	FUNZIONI NEURO-MUSCOLOSCHELETRICHE E CORRELATE </a:t>
            </a:r>
          </a:p>
          <a:p>
            <a:r>
              <a:rPr lang="it-IT" altLang="en-US">
                <a:solidFill>
                  <a:srgbClr val="000000"/>
                </a:solidFill>
                <a:latin typeface="Tahoma" pitchFamily="34" charset="0"/>
              </a:rPr>
              <a:t>		AL MOVIMENTO</a:t>
            </a:r>
            <a:endParaRPr lang="it-IT" altLang="en-US">
              <a:latin typeface="Tahoma" pitchFamily="34" charset="0"/>
            </a:endParaRPr>
          </a:p>
          <a:p>
            <a:pPr>
              <a:spcBef>
                <a:spcPct val="20000"/>
              </a:spcBef>
            </a:pPr>
            <a:r>
              <a:rPr lang="it-IT" altLang="en-US">
                <a:solidFill>
                  <a:srgbClr val="000000"/>
                </a:solidFill>
                <a:latin typeface="Tahoma" pitchFamily="34" charset="0"/>
              </a:rPr>
              <a:t>CAPITOLO 8	FUNZIONI DELLA CUTE E DELLE STRUTTURE CORRELATE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2798763" y="533400"/>
            <a:ext cx="3070225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CONDIZIONI FISICHE </a:t>
            </a:r>
          </a:p>
          <a:p>
            <a:pPr algn="ctr"/>
            <a:r>
              <a:rPr lang="it-IT" altLang="en-US" sz="1500" b="1">
                <a:latin typeface="Tahoma" pitchFamily="34" charset="0"/>
              </a:rPr>
              <a:t>(disturbo o malattia)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6477000" y="2725738"/>
            <a:ext cx="2478088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PARTECIPAZIONE</a:t>
            </a:r>
            <a:br>
              <a:rPr lang="it-IT" altLang="en-US" sz="2000" b="1">
                <a:latin typeface="Tahoma" pitchFamily="34" charset="0"/>
              </a:rPr>
            </a:br>
            <a:r>
              <a:rPr lang="it-IT" altLang="en-US" sz="2000" b="1">
                <a:latin typeface="Tahoma" pitchFamily="34" charset="0"/>
              </a:rPr>
              <a:t>SOCIALE</a:t>
            </a:r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6091238" y="5619750"/>
            <a:ext cx="1681162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FATTORI</a:t>
            </a:r>
          </a:p>
          <a:p>
            <a:pPr algn="ctr"/>
            <a:r>
              <a:rPr lang="it-IT" altLang="en-US" sz="2000" b="1">
                <a:latin typeface="Tahoma" pitchFamily="34" charset="0"/>
              </a:rPr>
              <a:t>PERSONALI</a:t>
            </a: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1219200" y="5638800"/>
            <a:ext cx="1828800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FATTORI</a:t>
            </a:r>
          </a:p>
          <a:p>
            <a:pPr algn="ctr"/>
            <a:r>
              <a:rPr lang="it-IT" altLang="en-US" sz="2000" b="1">
                <a:latin typeface="Tahoma" pitchFamily="34" charset="0"/>
              </a:rPr>
              <a:t>AMBIENTALI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3524250" y="2725738"/>
            <a:ext cx="1681163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ATTIVITÀ</a:t>
            </a:r>
            <a:br>
              <a:rPr lang="it-IT" altLang="en-US" sz="2000" b="1">
                <a:latin typeface="Tahoma" pitchFamily="34" charset="0"/>
              </a:rPr>
            </a:br>
            <a:r>
              <a:rPr lang="it-IT" altLang="en-US" sz="2000" b="1">
                <a:latin typeface="Tahoma" pitchFamily="34" charset="0"/>
              </a:rPr>
              <a:t>PERSONALI</a:t>
            </a:r>
          </a:p>
        </p:txBody>
      </p:sp>
      <p:grpSp>
        <p:nvGrpSpPr>
          <p:cNvPr id="17415" name="Group 7"/>
          <p:cNvGrpSpPr>
            <a:grpSpLocks/>
          </p:cNvGrpSpPr>
          <p:nvPr/>
        </p:nvGrpSpPr>
        <p:grpSpPr bwMode="auto">
          <a:xfrm>
            <a:off x="1143000" y="1752600"/>
            <a:ext cx="6553200" cy="533400"/>
            <a:chOff x="720" y="1200"/>
            <a:chExt cx="4128" cy="336"/>
          </a:xfrm>
        </p:grpSpPr>
        <p:sp>
          <p:nvSpPr>
            <p:cNvPr id="17431" name="Line 8"/>
            <p:cNvSpPr>
              <a:spLocks noChangeShapeType="1"/>
            </p:cNvSpPr>
            <p:nvPr/>
          </p:nvSpPr>
          <p:spPr bwMode="auto">
            <a:xfrm>
              <a:off x="720" y="1200"/>
              <a:ext cx="41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17432" name="Line 9"/>
            <p:cNvSpPr>
              <a:spLocks noChangeShapeType="1"/>
            </p:cNvSpPr>
            <p:nvPr/>
          </p:nvSpPr>
          <p:spPr bwMode="auto">
            <a:xfrm>
              <a:off x="720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17433" name="Line 10"/>
            <p:cNvSpPr>
              <a:spLocks noChangeShapeType="1"/>
            </p:cNvSpPr>
            <p:nvPr/>
          </p:nvSpPr>
          <p:spPr bwMode="auto">
            <a:xfrm>
              <a:off x="4848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</p:grpSp>
      <p:grpSp>
        <p:nvGrpSpPr>
          <p:cNvPr id="17416" name="Group 11"/>
          <p:cNvGrpSpPr>
            <a:grpSpLocks/>
          </p:cNvGrpSpPr>
          <p:nvPr/>
        </p:nvGrpSpPr>
        <p:grpSpPr bwMode="auto">
          <a:xfrm flipV="1">
            <a:off x="1066800" y="3886200"/>
            <a:ext cx="6553200" cy="609600"/>
            <a:chOff x="720" y="1200"/>
            <a:chExt cx="4128" cy="336"/>
          </a:xfrm>
        </p:grpSpPr>
        <p:sp>
          <p:nvSpPr>
            <p:cNvPr id="17428" name="Line 12"/>
            <p:cNvSpPr>
              <a:spLocks noChangeShapeType="1"/>
            </p:cNvSpPr>
            <p:nvPr/>
          </p:nvSpPr>
          <p:spPr bwMode="auto">
            <a:xfrm>
              <a:off x="720" y="1200"/>
              <a:ext cx="41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17429" name="Line 13"/>
            <p:cNvSpPr>
              <a:spLocks noChangeShapeType="1"/>
            </p:cNvSpPr>
            <p:nvPr/>
          </p:nvSpPr>
          <p:spPr bwMode="auto">
            <a:xfrm>
              <a:off x="720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17430" name="Line 14"/>
            <p:cNvSpPr>
              <a:spLocks noChangeShapeType="1"/>
            </p:cNvSpPr>
            <p:nvPr/>
          </p:nvSpPr>
          <p:spPr bwMode="auto">
            <a:xfrm>
              <a:off x="4848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</p:grpSp>
      <p:sp>
        <p:nvSpPr>
          <p:cNvPr id="17417" name="Line 15"/>
          <p:cNvSpPr>
            <a:spLocks noChangeShapeType="1"/>
          </p:cNvSpPr>
          <p:nvPr/>
        </p:nvSpPr>
        <p:spPr bwMode="auto">
          <a:xfrm>
            <a:off x="4343400" y="1295400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it-IT"/>
          </a:p>
        </p:txBody>
      </p:sp>
      <p:sp>
        <p:nvSpPr>
          <p:cNvPr id="17418" name="Line 16"/>
          <p:cNvSpPr>
            <a:spLocks noChangeShapeType="1"/>
          </p:cNvSpPr>
          <p:nvPr/>
        </p:nvSpPr>
        <p:spPr bwMode="auto">
          <a:xfrm>
            <a:off x="4343400" y="3581400"/>
            <a:ext cx="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lIns="90000" tIns="46800" rIns="90000" bIns="46800" anchor="ctr"/>
          <a:lstStyle/>
          <a:p>
            <a:endParaRPr lang="it-IT"/>
          </a:p>
        </p:txBody>
      </p:sp>
      <p:grpSp>
        <p:nvGrpSpPr>
          <p:cNvPr id="17419" name="Group 17"/>
          <p:cNvGrpSpPr>
            <a:grpSpLocks/>
          </p:cNvGrpSpPr>
          <p:nvPr/>
        </p:nvGrpSpPr>
        <p:grpSpPr bwMode="auto">
          <a:xfrm>
            <a:off x="2120900" y="4953000"/>
            <a:ext cx="4800600" cy="533400"/>
            <a:chOff x="720" y="1200"/>
            <a:chExt cx="4128" cy="336"/>
          </a:xfrm>
        </p:grpSpPr>
        <p:sp>
          <p:nvSpPr>
            <p:cNvPr id="17425" name="Line 18"/>
            <p:cNvSpPr>
              <a:spLocks noChangeShapeType="1"/>
            </p:cNvSpPr>
            <p:nvPr/>
          </p:nvSpPr>
          <p:spPr bwMode="auto">
            <a:xfrm>
              <a:off x="720" y="1200"/>
              <a:ext cx="41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17426" name="Line 19"/>
            <p:cNvSpPr>
              <a:spLocks noChangeShapeType="1"/>
            </p:cNvSpPr>
            <p:nvPr/>
          </p:nvSpPr>
          <p:spPr bwMode="auto">
            <a:xfrm>
              <a:off x="720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17427" name="Line 20"/>
            <p:cNvSpPr>
              <a:spLocks noChangeShapeType="1"/>
            </p:cNvSpPr>
            <p:nvPr/>
          </p:nvSpPr>
          <p:spPr bwMode="auto">
            <a:xfrm>
              <a:off x="4848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</p:grpSp>
      <p:sp>
        <p:nvSpPr>
          <p:cNvPr id="17420" name="Rectangle 21"/>
          <p:cNvSpPr>
            <a:spLocks noChangeArrowheads="1"/>
          </p:cNvSpPr>
          <p:nvPr/>
        </p:nvSpPr>
        <p:spPr bwMode="auto">
          <a:xfrm>
            <a:off x="3340100" y="4552950"/>
            <a:ext cx="1998663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FATTORI</a:t>
            </a:r>
          </a:p>
          <a:p>
            <a:pPr algn="ctr"/>
            <a:r>
              <a:rPr lang="it-IT" altLang="en-US" sz="2000" b="1">
                <a:latin typeface="Tahoma" pitchFamily="34" charset="0"/>
              </a:rPr>
              <a:t>CONTESTUALI</a:t>
            </a:r>
          </a:p>
        </p:txBody>
      </p:sp>
      <p:sp>
        <p:nvSpPr>
          <p:cNvPr id="17421" name="Line 22"/>
          <p:cNvSpPr>
            <a:spLocks noChangeShapeType="1"/>
          </p:cNvSpPr>
          <p:nvPr/>
        </p:nvSpPr>
        <p:spPr bwMode="auto">
          <a:xfrm rot="-5400000">
            <a:off x="2895600" y="2514600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it-IT"/>
          </a:p>
        </p:txBody>
      </p:sp>
      <p:sp>
        <p:nvSpPr>
          <p:cNvPr id="17422" name="Line 23"/>
          <p:cNvSpPr>
            <a:spLocks noChangeShapeType="1"/>
          </p:cNvSpPr>
          <p:nvPr/>
        </p:nvSpPr>
        <p:spPr bwMode="auto">
          <a:xfrm rot="-5400000">
            <a:off x="5791200" y="2514600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it-IT"/>
          </a:p>
        </p:txBody>
      </p:sp>
      <p:sp>
        <p:nvSpPr>
          <p:cNvPr id="17423" name="Rectangle 24"/>
          <p:cNvSpPr>
            <a:spLocks noChangeArrowheads="1"/>
          </p:cNvSpPr>
          <p:nvPr/>
        </p:nvSpPr>
        <p:spPr bwMode="auto">
          <a:xfrm>
            <a:off x="228600" y="3200400"/>
            <a:ext cx="1781175" cy="701675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STRUTTURE </a:t>
            </a:r>
          </a:p>
          <a:p>
            <a:pPr algn="ctr"/>
            <a:r>
              <a:rPr lang="it-IT" altLang="en-US" sz="2000" b="1">
                <a:latin typeface="Tahoma" pitchFamily="34" charset="0"/>
              </a:rPr>
              <a:t>CORPOREE</a:t>
            </a:r>
          </a:p>
        </p:txBody>
      </p:sp>
      <p:sp>
        <p:nvSpPr>
          <p:cNvPr id="17424" name="Rectangle 25"/>
          <p:cNvSpPr>
            <a:spLocks noChangeArrowheads="1"/>
          </p:cNvSpPr>
          <p:nvPr/>
        </p:nvSpPr>
        <p:spPr bwMode="auto">
          <a:xfrm>
            <a:off x="228600" y="2362200"/>
            <a:ext cx="1752600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FUNZIONI</a:t>
            </a:r>
          </a:p>
          <a:p>
            <a:pPr algn="ctr"/>
            <a:r>
              <a:rPr lang="it-IT" altLang="en-US" sz="2000" b="1">
                <a:latin typeface="Tahoma" pitchFamily="34" charset="0"/>
              </a:rPr>
              <a:t>CORPOREE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304800" y="1447800"/>
            <a:ext cx="8382000" cy="10445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lIns="89983" tIns="46792" rIns="89983" bIns="46792">
            <a:spAutoFit/>
          </a:bodyPr>
          <a:lstStyle/>
          <a:p>
            <a:pPr algn="just">
              <a:lnSpc>
                <a:spcPts val="2500"/>
              </a:lnSpc>
            </a:pPr>
            <a:r>
              <a:rPr lang="it-IT" altLang="en-US">
                <a:solidFill>
                  <a:srgbClr val="111111"/>
                </a:solidFill>
                <a:latin typeface="Tahoma" pitchFamily="34" charset="0"/>
              </a:rPr>
              <a:t>SONO LE PARTI STRUTTURALI O ANATOMICHE DEL CORPO COME GLI ORGANI, GLI ARTI E LE LORO COMPONENTI CLASSIFICATE SECONDO I SISTEMI CORPOREI.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914400" y="228600"/>
            <a:ext cx="4419600" cy="9144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lIns="91406" tIns="45701" rIns="91406" bIns="45701" anchor="ctr"/>
          <a:lstStyle/>
          <a:p>
            <a:pPr algn="ctr"/>
            <a:endParaRPr lang="en-US" altLang="en-US" sz="2300" b="1">
              <a:latin typeface="Times" pitchFamily="18" charset="0"/>
            </a:endParaRP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1066800" y="-228600"/>
            <a:ext cx="4114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6" tIns="45701" rIns="91406" bIns="45701" anchor="ctr"/>
          <a:lstStyle/>
          <a:p>
            <a:pPr algn="ctr"/>
            <a:r>
              <a:rPr lang="it-IT" altLang="en-US" sz="2400" b="1">
                <a:latin typeface="Tahoma" pitchFamily="34" charset="0"/>
              </a:rPr>
              <a:t>STRUTTURE CORPOREE</a:t>
            </a:r>
            <a:endParaRPr lang="it-IT" altLang="en-US" sz="2400" b="1">
              <a:solidFill>
                <a:srgbClr val="CC0000"/>
              </a:solidFill>
              <a:latin typeface="Tahoma" pitchFamily="34" charset="0"/>
            </a:endParaRPr>
          </a:p>
        </p:txBody>
      </p:sp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304800" y="2895600"/>
            <a:ext cx="8382000" cy="311308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lIns="89983" tIns="46792" rIns="89983" bIns="46792">
            <a:spAutoFit/>
          </a:bodyPr>
          <a:lstStyle/>
          <a:p>
            <a:pPr lvl="1"/>
            <a:r>
              <a:rPr lang="it-IT" altLang="en-US">
                <a:solidFill>
                  <a:srgbClr val="111111"/>
                </a:solidFill>
                <a:latin typeface="Tahoma" pitchFamily="34" charset="0"/>
              </a:rPr>
              <a:t>CAPITOLO 1      STRUTTURE DEL SISTEMA NERVOSO</a:t>
            </a:r>
          </a:p>
          <a:p>
            <a:pPr lvl="1"/>
            <a:r>
              <a:rPr lang="it-IT" altLang="en-US">
                <a:solidFill>
                  <a:srgbClr val="111111"/>
                </a:solidFill>
                <a:latin typeface="Tahoma" pitchFamily="34" charset="0"/>
              </a:rPr>
              <a:t>CAPITOLO 2      OCCHIO, ORECCHIO E STRUTTURE CORRELATE</a:t>
            </a:r>
          </a:p>
          <a:p>
            <a:pPr lvl="1"/>
            <a:r>
              <a:rPr lang="it-IT" altLang="en-US">
                <a:solidFill>
                  <a:srgbClr val="111111"/>
                </a:solidFill>
                <a:latin typeface="Tahoma" pitchFamily="34" charset="0"/>
              </a:rPr>
              <a:t>CAPITOLO 3      STRUTTURE COINVOLTE NELLA VOCE E NELL’ELOQUIO</a:t>
            </a:r>
          </a:p>
          <a:p>
            <a:pPr lvl="1"/>
            <a:r>
              <a:rPr lang="it-IT" altLang="en-US">
                <a:solidFill>
                  <a:srgbClr val="111111"/>
                </a:solidFill>
                <a:latin typeface="Tahoma" pitchFamily="34" charset="0"/>
              </a:rPr>
              <a:t>CAPITOLO 4      STRUTTURE DEI SISTEMI CARDIOVASCOLARE,</a:t>
            </a:r>
          </a:p>
          <a:p>
            <a:pPr lvl="1"/>
            <a:r>
              <a:rPr lang="it-IT" altLang="en-US">
                <a:solidFill>
                  <a:srgbClr val="111111"/>
                </a:solidFill>
                <a:latin typeface="Tahoma" pitchFamily="34" charset="0"/>
              </a:rPr>
              <a:t>                        IMMUNOLOGICO E DELL’APPARATO RESPIRATORIO</a:t>
            </a:r>
          </a:p>
          <a:p>
            <a:pPr lvl="1"/>
            <a:r>
              <a:rPr lang="it-IT" altLang="en-US">
                <a:solidFill>
                  <a:srgbClr val="111111"/>
                </a:solidFill>
                <a:latin typeface="Tahoma" pitchFamily="34" charset="0"/>
              </a:rPr>
              <a:t>CAPITOLO 5      STRUTTURE CORRELATE ALL’APPARATO DIGERENTE E AI</a:t>
            </a:r>
          </a:p>
          <a:p>
            <a:pPr lvl="1"/>
            <a:r>
              <a:rPr lang="it-IT" altLang="en-US">
                <a:solidFill>
                  <a:srgbClr val="111111"/>
                </a:solidFill>
                <a:latin typeface="Tahoma" pitchFamily="34" charset="0"/>
              </a:rPr>
              <a:t>                        SISTEMI METABOLICO ED ENDOCRINO</a:t>
            </a:r>
          </a:p>
          <a:p>
            <a:pPr lvl="1"/>
            <a:r>
              <a:rPr lang="it-IT" altLang="en-US">
                <a:solidFill>
                  <a:srgbClr val="111111"/>
                </a:solidFill>
                <a:latin typeface="Tahoma" pitchFamily="34" charset="0"/>
              </a:rPr>
              <a:t>CAPITOLO 6       STRUTTURE CORRELATE AI SISTEMI GENITOURINARIO </a:t>
            </a:r>
          </a:p>
          <a:p>
            <a:pPr lvl="1"/>
            <a:r>
              <a:rPr lang="it-IT" altLang="en-US">
                <a:solidFill>
                  <a:srgbClr val="111111"/>
                </a:solidFill>
                <a:latin typeface="Tahoma" pitchFamily="34" charset="0"/>
              </a:rPr>
              <a:t>		     E RIPRODUTTIVO</a:t>
            </a:r>
          </a:p>
          <a:p>
            <a:pPr lvl="1"/>
            <a:r>
              <a:rPr lang="it-IT" altLang="en-US">
                <a:solidFill>
                  <a:srgbClr val="111111"/>
                </a:solidFill>
                <a:latin typeface="Tahoma" pitchFamily="34" charset="0"/>
              </a:rPr>
              <a:t>CAPITOLO 7       STRUTTURE CORRELATE AL MOVIMENTO</a:t>
            </a:r>
          </a:p>
          <a:p>
            <a:pPr lvl="1"/>
            <a:r>
              <a:rPr lang="it-IT" altLang="en-US">
                <a:solidFill>
                  <a:srgbClr val="111111"/>
                </a:solidFill>
                <a:latin typeface="Tahoma" pitchFamily="34" charset="0"/>
              </a:rPr>
              <a:t>CAPITOLO 8       CUTE E STRUTTURE CORRELATE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2835275" y="533400"/>
            <a:ext cx="2995613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CONDIZIONI FISICHE</a:t>
            </a:r>
          </a:p>
          <a:p>
            <a:pPr algn="ctr"/>
            <a:r>
              <a:rPr lang="it-IT" altLang="en-US" sz="1500" b="1">
                <a:latin typeface="Tahoma" pitchFamily="34" charset="0"/>
              </a:rPr>
              <a:t>(disturbo o malattia)</a:t>
            </a: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6477000" y="2725738"/>
            <a:ext cx="2478088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PARTECIPAZIONE</a:t>
            </a:r>
            <a:br>
              <a:rPr lang="it-IT" altLang="en-US" sz="2000" b="1">
                <a:latin typeface="Tahoma" pitchFamily="34" charset="0"/>
              </a:rPr>
            </a:br>
            <a:r>
              <a:rPr lang="it-IT" altLang="en-US" sz="2000" b="1">
                <a:latin typeface="Tahoma" pitchFamily="34" charset="0"/>
              </a:rPr>
              <a:t>SOCIALE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6091238" y="5619750"/>
            <a:ext cx="1681162" cy="704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FATTORI</a:t>
            </a:r>
          </a:p>
          <a:p>
            <a:pPr algn="ctr"/>
            <a:r>
              <a:rPr lang="it-IT" altLang="en-US" sz="2000" b="1">
                <a:latin typeface="Tahoma" pitchFamily="34" charset="0"/>
              </a:rPr>
              <a:t>PERSONALI</a:t>
            </a: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1219200" y="5638800"/>
            <a:ext cx="1828800" cy="704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FATTORI</a:t>
            </a:r>
          </a:p>
          <a:p>
            <a:pPr algn="ctr"/>
            <a:r>
              <a:rPr lang="it-IT" altLang="en-US" sz="2000" b="1">
                <a:latin typeface="Tahoma" pitchFamily="34" charset="0"/>
              </a:rPr>
              <a:t>AMBIENTALI</a:t>
            </a: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3524250" y="2725738"/>
            <a:ext cx="1681163" cy="701675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ATTIVITÀ</a:t>
            </a:r>
            <a:br>
              <a:rPr lang="it-IT" altLang="en-US" sz="2000" b="1">
                <a:latin typeface="Tahoma" pitchFamily="34" charset="0"/>
              </a:rPr>
            </a:br>
            <a:r>
              <a:rPr lang="it-IT" altLang="en-US" sz="2000" b="1">
                <a:latin typeface="Tahoma" pitchFamily="34" charset="0"/>
              </a:rPr>
              <a:t>PERSONALI</a:t>
            </a:r>
          </a:p>
        </p:txBody>
      </p:sp>
      <p:grpSp>
        <p:nvGrpSpPr>
          <p:cNvPr id="19463" name="Group 7"/>
          <p:cNvGrpSpPr>
            <a:grpSpLocks/>
          </p:cNvGrpSpPr>
          <p:nvPr/>
        </p:nvGrpSpPr>
        <p:grpSpPr bwMode="auto">
          <a:xfrm>
            <a:off x="1143000" y="1752600"/>
            <a:ext cx="6553200" cy="533400"/>
            <a:chOff x="720" y="1200"/>
            <a:chExt cx="4128" cy="336"/>
          </a:xfrm>
        </p:grpSpPr>
        <p:sp>
          <p:nvSpPr>
            <p:cNvPr id="19479" name="Line 8"/>
            <p:cNvSpPr>
              <a:spLocks noChangeShapeType="1"/>
            </p:cNvSpPr>
            <p:nvPr/>
          </p:nvSpPr>
          <p:spPr bwMode="auto">
            <a:xfrm>
              <a:off x="720" y="1200"/>
              <a:ext cx="41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19480" name="Line 9"/>
            <p:cNvSpPr>
              <a:spLocks noChangeShapeType="1"/>
            </p:cNvSpPr>
            <p:nvPr/>
          </p:nvSpPr>
          <p:spPr bwMode="auto">
            <a:xfrm>
              <a:off x="720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19481" name="Line 10"/>
            <p:cNvSpPr>
              <a:spLocks noChangeShapeType="1"/>
            </p:cNvSpPr>
            <p:nvPr/>
          </p:nvSpPr>
          <p:spPr bwMode="auto">
            <a:xfrm>
              <a:off x="4848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</p:grpSp>
      <p:grpSp>
        <p:nvGrpSpPr>
          <p:cNvPr id="19464" name="Group 11"/>
          <p:cNvGrpSpPr>
            <a:grpSpLocks/>
          </p:cNvGrpSpPr>
          <p:nvPr/>
        </p:nvGrpSpPr>
        <p:grpSpPr bwMode="auto">
          <a:xfrm flipV="1">
            <a:off x="1143000" y="3733800"/>
            <a:ext cx="6553200" cy="609600"/>
            <a:chOff x="720" y="1200"/>
            <a:chExt cx="4128" cy="336"/>
          </a:xfrm>
        </p:grpSpPr>
        <p:sp>
          <p:nvSpPr>
            <p:cNvPr id="19476" name="Line 12"/>
            <p:cNvSpPr>
              <a:spLocks noChangeShapeType="1"/>
            </p:cNvSpPr>
            <p:nvPr/>
          </p:nvSpPr>
          <p:spPr bwMode="auto">
            <a:xfrm>
              <a:off x="720" y="1200"/>
              <a:ext cx="41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19477" name="Line 13"/>
            <p:cNvSpPr>
              <a:spLocks noChangeShapeType="1"/>
            </p:cNvSpPr>
            <p:nvPr/>
          </p:nvSpPr>
          <p:spPr bwMode="auto">
            <a:xfrm>
              <a:off x="720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19478" name="Line 14"/>
            <p:cNvSpPr>
              <a:spLocks noChangeShapeType="1"/>
            </p:cNvSpPr>
            <p:nvPr/>
          </p:nvSpPr>
          <p:spPr bwMode="auto">
            <a:xfrm>
              <a:off x="4848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</p:grpSp>
      <p:sp>
        <p:nvSpPr>
          <p:cNvPr id="19465" name="Line 15"/>
          <p:cNvSpPr>
            <a:spLocks noChangeShapeType="1"/>
          </p:cNvSpPr>
          <p:nvPr/>
        </p:nvSpPr>
        <p:spPr bwMode="auto">
          <a:xfrm>
            <a:off x="4343400" y="1295400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it-IT"/>
          </a:p>
        </p:txBody>
      </p:sp>
      <p:sp>
        <p:nvSpPr>
          <p:cNvPr id="19466" name="Line 16"/>
          <p:cNvSpPr>
            <a:spLocks noChangeShapeType="1"/>
          </p:cNvSpPr>
          <p:nvPr/>
        </p:nvSpPr>
        <p:spPr bwMode="auto">
          <a:xfrm>
            <a:off x="4343400" y="3581400"/>
            <a:ext cx="0" cy="7620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lIns="90000" tIns="46800" rIns="90000" bIns="46800" anchor="ctr"/>
          <a:lstStyle/>
          <a:p>
            <a:endParaRPr lang="it-IT"/>
          </a:p>
        </p:txBody>
      </p:sp>
      <p:grpSp>
        <p:nvGrpSpPr>
          <p:cNvPr id="19467" name="Group 17"/>
          <p:cNvGrpSpPr>
            <a:grpSpLocks/>
          </p:cNvGrpSpPr>
          <p:nvPr/>
        </p:nvGrpSpPr>
        <p:grpSpPr bwMode="auto">
          <a:xfrm>
            <a:off x="2120900" y="4953000"/>
            <a:ext cx="4800600" cy="533400"/>
            <a:chOff x="720" y="1200"/>
            <a:chExt cx="4128" cy="336"/>
          </a:xfrm>
        </p:grpSpPr>
        <p:sp>
          <p:nvSpPr>
            <p:cNvPr id="19473" name="Line 18"/>
            <p:cNvSpPr>
              <a:spLocks noChangeShapeType="1"/>
            </p:cNvSpPr>
            <p:nvPr/>
          </p:nvSpPr>
          <p:spPr bwMode="auto">
            <a:xfrm>
              <a:off x="720" y="1200"/>
              <a:ext cx="41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19474" name="Line 19"/>
            <p:cNvSpPr>
              <a:spLocks noChangeShapeType="1"/>
            </p:cNvSpPr>
            <p:nvPr/>
          </p:nvSpPr>
          <p:spPr bwMode="auto">
            <a:xfrm>
              <a:off x="720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19475" name="Line 20"/>
            <p:cNvSpPr>
              <a:spLocks noChangeShapeType="1"/>
            </p:cNvSpPr>
            <p:nvPr/>
          </p:nvSpPr>
          <p:spPr bwMode="auto">
            <a:xfrm>
              <a:off x="4848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</p:grpSp>
      <p:sp>
        <p:nvSpPr>
          <p:cNvPr id="19468" name="Rectangle 21"/>
          <p:cNvSpPr>
            <a:spLocks noChangeArrowheads="1"/>
          </p:cNvSpPr>
          <p:nvPr/>
        </p:nvSpPr>
        <p:spPr bwMode="auto">
          <a:xfrm>
            <a:off x="3340100" y="4552950"/>
            <a:ext cx="1998663" cy="704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FATTORI</a:t>
            </a:r>
          </a:p>
          <a:p>
            <a:pPr algn="ctr"/>
            <a:r>
              <a:rPr lang="it-IT" altLang="en-US" sz="2000" b="1">
                <a:latin typeface="Tahoma" pitchFamily="34" charset="0"/>
              </a:rPr>
              <a:t>CONTESTUALI</a:t>
            </a:r>
          </a:p>
        </p:txBody>
      </p:sp>
      <p:sp>
        <p:nvSpPr>
          <p:cNvPr id="19469" name="Line 22"/>
          <p:cNvSpPr>
            <a:spLocks noChangeShapeType="1"/>
          </p:cNvSpPr>
          <p:nvPr/>
        </p:nvSpPr>
        <p:spPr bwMode="auto">
          <a:xfrm rot="-5400000">
            <a:off x="2895600" y="2514600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it-IT"/>
          </a:p>
        </p:txBody>
      </p:sp>
      <p:sp>
        <p:nvSpPr>
          <p:cNvPr id="19470" name="Line 23"/>
          <p:cNvSpPr>
            <a:spLocks noChangeShapeType="1"/>
          </p:cNvSpPr>
          <p:nvPr/>
        </p:nvSpPr>
        <p:spPr bwMode="auto">
          <a:xfrm rot="-5400000">
            <a:off x="5791200" y="2514600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it-IT"/>
          </a:p>
        </p:txBody>
      </p:sp>
      <p:sp>
        <p:nvSpPr>
          <p:cNvPr id="19471" name="Rectangle 24"/>
          <p:cNvSpPr>
            <a:spLocks noChangeArrowheads="1"/>
          </p:cNvSpPr>
          <p:nvPr/>
        </p:nvSpPr>
        <p:spPr bwMode="auto">
          <a:xfrm>
            <a:off x="381000" y="3048000"/>
            <a:ext cx="1781175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STRUTTURE </a:t>
            </a:r>
          </a:p>
          <a:p>
            <a:pPr algn="ctr"/>
            <a:r>
              <a:rPr lang="it-IT" altLang="en-US" sz="2000" b="1">
                <a:latin typeface="Tahoma" pitchFamily="34" charset="0"/>
              </a:rPr>
              <a:t>CORPOREE</a:t>
            </a:r>
          </a:p>
        </p:txBody>
      </p:sp>
      <p:sp>
        <p:nvSpPr>
          <p:cNvPr id="19472" name="Rectangle 25"/>
          <p:cNvSpPr>
            <a:spLocks noChangeArrowheads="1"/>
          </p:cNvSpPr>
          <p:nvPr/>
        </p:nvSpPr>
        <p:spPr bwMode="auto">
          <a:xfrm>
            <a:off x="381000" y="2286000"/>
            <a:ext cx="1752600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FUNZIONI</a:t>
            </a:r>
          </a:p>
          <a:p>
            <a:pPr algn="ctr"/>
            <a:r>
              <a:rPr lang="it-IT" altLang="en-US" sz="2000" b="1">
                <a:latin typeface="Tahoma" pitchFamily="34" charset="0"/>
              </a:rPr>
              <a:t>CORPOREE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228600" y="1752600"/>
            <a:ext cx="8610600" cy="7778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lIns="89983" tIns="46792" rIns="89983" bIns="46792">
            <a:spAutoFit/>
          </a:bodyPr>
          <a:lstStyle/>
          <a:p>
            <a:pPr algn="just">
              <a:lnSpc>
                <a:spcPts val="2500"/>
              </a:lnSpc>
              <a:spcBef>
                <a:spcPts val="400"/>
              </a:spcBef>
            </a:pPr>
            <a:r>
              <a:rPr lang="it-IT" altLang="en-US">
                <a:solidFill>
                  <a:srgbClr val="111111"/>
                </a:solidFill>
                <a:latin typeface="Tahoma" pitchFamily="34" charset="0"/>
              </a:rPr>
              <a:t>È L’ESECUZIONE DI UN COMPITO O DI UN’ AZIONE DA PARTE DI UN INDIVIDUO.</a:t>
            </a:r>
          </a:p>
          <a:p>
            <a:pPr algn="just">
              <a:lnSpc>
                <a:spcPts val="2500"/>
              </a:lnSpc>
              <a:spcBef>
                <a:spcPts val="400"/>
              </a:spcBef>
            </a:pPr>
            <a:r>
              <a:rPr lang="it-IT" altLang="en-US">
                <a:solidFill>
                  <a:srgbClr val="111111"/>
                </a:solidFill>
                <a:latin typeface="Tahoma" pitchFamily="34" charset="0"/>
              </a:rPr>
              <a:t>ESSA RAPPRESENTA LA PROSPETTIVA INDIVIDUALE DEL FUNZIONAMENTO.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914400" y="304800"/>
            <a:ext cx="3581400" cy="8382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lIns="91406" tIns="45701" rIns="91406" bIns="45701" anchor="ctr"/>
          <a:lstStyle/>
          <a:p>
            <a:pPr algn="ctr"/>
            <a:endParaRPr lang="en-US" altLang="en-US" sz="2300" b="1">
              <a:latin typeface="Times" pitchFamily="18" charset="0"/>
            </a:endParaRP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990600" y="457200"/>
            <a:ext cx="396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6" tIns="45701" rIns="91406" bIns="45701" anchor="ctr"/>
          <a:lstStyle/>
          <a:p>
            <a:r>
              <a:rPr lang="it-IT" altLang="en-US" sz="2400" b="1">
                <a:latin typeface="Tahoma" pitchFamily="34" charset="0"/>
              </a:rPr>
              <a:t>ATTIVITÀ PERSONALI</a:t>
            </a:r>
            <a:endParaRPr lang="it-IT" altLang="en-US" sz="2400" b="1">
              <a:solidFill>
                <a:srgbClr val="CC0000"/>
              </a:solidFill>
              <a:latin typeface="Tahoma" pitchFamily="34" charset="0"/>
            </a:endParaRP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228600" y="2819400"/>
            <a:ext cx="8610600" cy="2341563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lIns="89983" tIns="46792" rIns="89983" bIns="46792">
            <a:spAutoFit/>
          </a:bodyPr>
          <a:lstStyle/>
          <a:p>
            <a:pPr lvl="1" algn="just"/>
            <a:r>
              <a:rPr lang="it-IT" altLang="en-US">
                <a:solidFill>
                  <a:srgbClr val="111111"/>
                </a:solidFill>
                <a:latin typeface="Tahoma" pitchFamily="34" charset="0"/>
              </a:rPr>
              <a:t>CAPITOLO 1	  APPRENDIMENTO E APPLICAZIONE DELLE CONOSCENZE</a:t>
            </a:r>
          </a:p>
          <a:p>
            <a:pPr lvl="1" algn="just">
              <a:spcBef>
                <a:spcPts val="425"/>
              </a:spcBef>
            </a:pPr>
            <a:r>
              <a:rPr lang="it-IT" altLang="en-US">
                <a:solidFill>
                  <a:srgbClr val="111111"/>
                </a:solidFill>
                <a:latin typeface="Tahoma" pitchFamily="34" charset="0"/>
              </a:rPr>
              <a:t>CAPITOLO 2	  COMPITI E RICHIESTE GENERALI</a:t>
            </a:r>
          </a:p>
          <a:p>
            <a:pPr lvl="1" algn="just">
              <a:spcBef>
                <a:spcPts val="425"/>
              </a:spcBef>
            </a:pPr>
            <a:r>
              <a:rPr lang="it-IT" altLang="en-US">
                <a:solidFill>
                  <a:srgbClr val="111111"/>
                </a:solidFill>
                <a:latin typeface="Tahoma" pitchFamily="34" charset="0"/>
              </a:rPr>
              <a:t>CAPITOLO 3	  COMUNICAZIONE</a:t>
            </a:r>
          </a:p>
          <a:p>
            <a:pPr lvl="1" algn="just">
              <a:spcBef>
                <a:spcPts val="425"/>
              </a:spcBef>
            </a:pPr>
            <a:r>
              <a:rPr lang="it-IT" altLang="en-US">
                <a:solidFill>
                  <a:srgbClr val="111111"/>
                </a:solidFill>
                <a:latin typeface="Tahoma" pitchFamily="34" charset="0"/>
              </a:rPr>
              <a:t>CAPITOLO 4	  MOBILITÀ</a:t>
            </a:r>
          </a:p>
          <a:p>
            <a:pPr lvl="1" algn="just">
              <a:spcBef>
                <a:spcPts val="425"/>
              </a:spcBef>
            </a:pPr>
            <a:r>
              <a:rPr lang="it-IT" altLang="en-US">
                <a:solidFill>
                  <a:srgbClr val="111111"/>
                </a:solidFill>
                <a:latin typeface="Tahoma" pitchFamily="34" charset="0"/>
              </a:rPr>
              <a:t>CAPITOLO 5	  CURA DELLA PROPRIA PERSONA</a:t>
            </a:r>
          </a:p>
          <a:p>
            <a:pPr lvl="1" algn="just">
              <a:spcBef>
                <a:spcPts val="425"/>
              </a:spcBef>
            </a:pPr>
            <a:r>
              <a:rPr lang="it-IT" altLang="en-US">
                <a:solidFill>
                  <a:srgbClr val="111111"/>
                </a:solidFill>
                <a:latin typeface="Tahoma" pitchFamily="34" charset="0"/>
              </a:rPr>
              <a:t>CAPITOLO 6	  VITA DOMESTICA</a:t>
            </a:r>
          </a:p>
          <a:p>
            <a:pPr lvl="1" algn="just">
              <a:spcBef>
                <a:spcPts val="425"/>
              </a:spcBef>
            </a:pPr>
            <a:r>
              <a:rPr lang="it-IT" altLang="en-US">
                <a:solidFill>
                  <a:srgbClr val="111111"/>
                </a:solidFill>
                <a:latin typeface="Tahoma" pitchFamily="34" charset="0"/>
              </a:rPr>
              <a:t>CAPITOLO 7	  INTERAZIONI E RELAZIONI INTERPERSONALI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2835275" y="533400"/>
            <a:ext cx="2995613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CONDIZIONI FISICHE</a:t>
            </a:r>
          </a:p>
          <a:p>
            <a:pPr algn="ctr"/>
            <a:r>
              <a:rPr lang="it-IT" altLang="en-US" sz="1500" b="1">
                <a:latin typeface="Tahoma" pitchFamily="34" charset="0"/>
              </a:rPr>
              <a:t>(disturbo o malattia)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6477000" y="2725738"/>
            <a:ext cx="2478088" cy="701675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PARTECIPAZIONE</a:t>
            </a:r>
            <a:br>
              <a:rPr lang="it-IT" altLang="en-US" sz="2000" b="1">
                <a:latin typeface="Tahoma" pitchFamily="34" charset="0"/>
              </a:rPr>
            </a:br>
            <a:r>
              <a:rPr lang="it-IT" altLang="en-US" sz="2000" b="1">
                <a:latin typeface="Tahoma" pitchFamily="34" charset="0"/>
              </a:rPr>
              <a:t>SOCIALE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091238" y="5619750"/>
            <a:ext cx="1681162" cy="704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FATTORI</a:t>
            </a:r>
          </a:p>
          <a:p>
            <a:pPr algn="ctr"/>
            <a:r>
              <a:rPr lang="it-IT" altLang="en-US" sz="2000" b="1">
                <a:latin typeface="Tahoma" pitchFamily="34" charset="0"/>
              </a:rPr>
              <a:t>PERSONALI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1219200" y="5638800"/>
            <a:ext cx="1828800" cy="704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FATTORI</a:t>
            </a:r>
          </a:p>
          <a:p>
            <a:pPr algn="ctr"/>
            <a:r>
              <a:rPr lang="it-IT" altLang="en-US" sz="2000" b="1">
                <a:latin typeface="Tahoma" pitchFamily="34" charset="0"/>
              </a:rPr>
              <a:t>AMBIENTALI</a:t>
            </a: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3524250" y="2725738"/>
            <a:ext cx="1681163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ATTIVITÀ</a:t>
            </a:r>
            <a:br>
              <a:rPr lang="it-IT" altLang="en-US" sz="2000" b="1">
                <a:latin typeface="Tahoma" pitchFamily="34" charset="0"/>
              </a:rPr>
            </a:br>
            <a:r>
              <a:rPr lang="it-IT" altLang="en-US" sz="2000" b="1">
                <a:latin typeface="Tahoma" pitchFamily="34" charset="0"/>
              </a:rPr>
              <a:t>PERSONALI</a:t>
            </a:r>
          </a:p>
        </p:txBody>
      </p:sp>
      <p:grpSp>
        <p:nvGrpSpPr>
          <p:cNvPr id="21511" name="Group 7"/>
          <p:cNvGrpSpPr>
            <a:grpSpLocks/>
          </p:cNvGrpSpPr>
          <p:nvPr/>
        </p:nvGrpSpPr>
        <p:grpSpPr bwMode="auto">
          <a:xfrm>
            <a:off x="1143000" y="1752600"/>
            <a:ext cx="6553200" cy="533400"/>
            <a:chOff x="720" y="1200"/>
            <a:chExt cx="4128" cy="336"/>
          </a:xfrm>
        </p:grpSpPr>
        <p:sp>
          <p:nvSpPr>
            <p:cNvPr id="21527" name="Line 8"/>
            <p:cNvSpPr>
              <a:spLocks noChangeShapeType="1"/>
            </p:cNvSpPr>
            <p:nvPr/>
          </p:nvSpPr>
          <p:spPr bwMode="auto">
            <a:xfrm>
              <a:off x="720" y="1200"/>
              <a:ext cx="41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21528" name="Line 9"/>
            <p:cNvSpPr>
              <a:spLocks noChangeShapeType="1"/>
            </p:cNvSpPr>
            <p:nvPr/>
          </p:nvSpPr>
          <p:spPr bwMode="auto">
            <a:xfrm>
              <a:off x="720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21529" name="Line 10"/>
            <p:cNvSpPr>
              <a:spLocks noChangeShapeType="1"/>
            </p:cNvSpPr>
            <p:nvPr/>
          </p:nvSpPr>
          <p:spPr bwMode="auto">
            <a:xfrm>
              <a:off x="4848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</p:grpSp>
      <p:grpSp>
        <p:nvGrpSpPr>
          <p:cNvPr id="21512" name="Group 11"/>
          <p:cNvGrpSpPr>
            <a:grpSpLocks/>
          </p:cNvGrpSpPr>
          <p:nvPr/>
        </p:nvGrpSpPr>
        <p:grpSpPr bwMode="auto">
          <a:xfrm flipV="1">
            <a:off x="1143000" y="3886200"/>
            <a:ext cx="6553200" cy="609600"/>
            <a:chOff x="720" y="1200"/>
            <a:chExt cx="4128" cy="336"/>
          </a:xfrm>
        </p:grpSpPr>
        <p:sp>
          <p:nvSpPr>
            <p:cNvPr id="21524" name="Line 12"/>
            <p:cNvSpPr>
              <a:spLocks noChangeShapeType="1"/>
            </p:cNvSpPr>
            <p:nvPr/>
          </p:nvSpPr>
          <p:spPr bwMode="auto">
            <a:xfrm>
              <a:off x="720" y="1200"/>
              <a:ext cx="41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21525" name="Line 13"/>
            <p:cNvSpPr>
              <a:spLocks noChangeShapeType="1"/>
            </p:cNvSpPr>
            <p:nvPr/>
          </p:nvSpPr>
          <p:spPr bwMode="auto">
            <a:xfrm>
              <a:off x="720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21526" name="Line 14"/>
            <p:cNvSpPr>
              <a:spLocks noChangeShapeType="1"/>
            </p:cNvSpPr>
            <p:nvPr/>
          </p:nvSpPr>
          <p:spPr bwMode="auto">
            <a:xfrm>
              <a:off x="4848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</p:grpSp>
      <p:sp>
        <p:nvSpPr>
          <p:cNvPr id="21513" name="Line 15"/>
          <p:cNvSpPr>
            <a:spLocks noChangeShapeType="1"/>
          </p:cNvSpPr>
          <p:nvPr/>
        </p:nvSpPr>
        <p:spPr bwMode="auto">
          <a:xfrm>
            <a:off x="4343400" y="1295400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it-IT"/>
          </a:p>
        </p:txBody>
      </p:sp>
      <p:sp>
        <p:nvSpPr>
          <p:cNvPr id="21514" name="Line 16"/>
          <p:cNvSpPr>
            <a:spLocks noChangeShapeType="1"/>
          </p:cNvSpPr>
          <p:nvPr/>
        </p:nvSpPr>
        <p:spPr bwMode="auto">
          <a:xfrm>
            <a:off x="4343400" y="3505200"/>
            <a:ext cx="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lIns="90000" tIns="46800" rIns="90000" bIns="46800" anchor="ctr"/>
          <a:lstStyle/>
          <a:p>
            <a:endParaRPr lang="it-IT"/>
          </a:p>
        </p:txBody>
      </p:sp>
      <p:grpSp>
        <p:nvGrpSpPr>
          <p:cNvPr id="21515" name="Group 17"/>
          <p:cNvGrpSpPr>
            <a:grpSpLocks/>
          </p:cNvGrpSpPr>
          <p:nvPr/>
        </p:nvGrpSpPr>
        <p:grpSpPr bwMode="auto">
          <a:xfrm>
            <a:off x="2120900" y="4953000"/>
            <a:ext cx="4800600" cy="533400"/>
            <a:chOff x="720" y="1200"/>
            <a:chExt cx="4128" cy="336"/>
          </a:xfrm>
        </p:grpSpPr>
        <p:sp>
          <p:nvSpPr>
            <p:cNvPr id="21521" name="Line 18"/>
            <p:cNvSpPr>
              <a:spLocks noChangeShapeType="1"/>
            </p:cNvSpPr>
            <p:nvPr/>
          </p:nvSpPr>
          <p:spPr bwMode="auto">
            <a:xfrm>
              <a:off x="720" y="1200"/>
              <a:ext cx="41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21522" name="Line 19"/>
            <p:cNvSpPr>
              <a:spLocks noChangeShapeType="1"/>
            </p:cNvSpPr>
            <p:nvPr/>
          </p:nvSpPr>
          <p:spPr bwMode="auto">
            <a:xfrm>
              <a:off x="720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21523" name="Line 20"/>
            <p:cNvSpPr>
              <a:spLocks noChangeShapeType="1"/>
            </p:cNvSpPr>
            <p:nvPr/>
          </p:nvSpPr>
          <p:spPr bwMode="auto">
            <a:xfrm>
              <a:off x="4848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</p:grpSp>
      <p:sp>
        <p:nvSpPr>
          <p:cNvPr id="21516" name="Rectangle 21"/>
          <p:cNvSpPr>
            <a:spLocks noChangeArrowheads="1"/>
          </p:cNvSpPr>
          <p:nvPr/>
        </p:nvSpPr>
        <p:spPr bwMode="auto">
          <a:xfrm>
            <a:off x="3340100" y="4552950"/>
            <a:ext cx="1998663" cy="704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FATTORI</a:t>
            </a:r>
          </a:p>
          <a:p>
            <a:pPr algn="ctr"/>
            <a:r>
              <a:rPr lang="it-IT" altLang="en-US" sz="2000" b="1">
                <a:latin typeface="Tahoma" pitchFamily="34" charset="0"/>
              </a:rPr>
              <a:t>CONTESTUALI</a:t>
            </a:r>
          </a:p>
        </p:txBody>
      </p:sp>
      <p:sp>
        <p:nvSpPr>
          <p:cNvPr id="21517" name="Line 22"/>
          <p:cNvSpPr>
            <a:spLocks noChangeShapeType="1"/>
          </p:cNvSpPr>
          <p:nvPr/>
        </p:nvSpPr>
        <p:spPr bwMode="auto">
          <a:xfrm rot="-5400000">
            <a:off x="2895600" y="2514600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it-IT"/>
          </a:p>
        </p:txBody>
      </p:sp>
      <p:sp>
        <p:nvSpPr>
          <p:cNvPr id="21518" name="Line 23"/>
          <p:cNvSpPr>
            <a:spLocks noChangeShapeType="1"/>
          </p:cNvSpPr>
          <p:nvPr/>
        </p:nvSpPr>
        <p:spPr bwMode="auto">
          <a:xfrm rot="-5400000">
            <a:off x="5791200" y="2514600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it-IT"/>
          </a:p>
        </p:txBody>
      </p:sp>
      <p:sp>
        <p:nvSpPr>
          <p:cNvPr id="21519" name="Rectangle 24"/>
          <p:cNvSpPr>
            <a:spLocks noChangeArrowheads="1"/>
          </p:cNvSpPr>
          <p:nvPr/>
        </p:nvSpPr>
        <p:spPr bwMode="auto">
          <a:xfrm>
            <a:off x="381000" y="3124200"/>
            <a:ext cx="1781175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STRUTTURE </a:t>
            </a:r>
          </a:p>
          <a:p>
            <a:pPr algn="ctr"/>
            <a:r>
              <a:rPr lang="it-IT" altLang="en-US" sz="2000" b="1">
                <a:latin typeface="Tahoma" pitchFamily="34" charset="0"/>
              </a:rPr>
              <a:t>CORPOREE</a:t>
            </a:r>
          </a:p>
        </p:txBody>
      </p:sp>
      <p:sp>
        <p:nvSpPr>
          <p:cNvPr id="21520" name="Rectangle 25"/>
          <p:cNvSpPr>
            <a:spLocks noChangeArrowheads="1"/>
          </p:cNvSpPr>
          <p:nvPr/>
        </p:nvSpPr>
        <p:spPr bwMode="auto">
          <a:xfrm>
            <a:off x="381000" y="2362200"/>
            <a:ext cx="1752600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FUNZIONI</a:t>
            </a:r>
          </a:p>
          <a:p>
            <a:pPr algn="ctr"/>
            <a:r>
              <a:rPr lang="it-IT" altLang="en-US" sz="2000" b="1">
                <a:latin typeface="Tahoma" pitchFamily="34" charset="0"/>
              </a:rPr>
              <a:t>CORPOREE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219200" y="1752600"/>
            <a:ext cx="6553200" cy="362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983" tIns="46792" rIns="89983" bIns="46792">
            <a:spAutoFit/>
          </a:bodyPr>
          <a:lstStyle/>
          <a:p>
            <a:pPr algn="ctr">
              <a:lnSpc>
                <a:spcPts val="3000"/>
              </a:lnSpc>
              <a:spcBef>
                <a:spcPts val="400"/>
              </a:spcBef>
            </a:pPr>
            <a:r>
              <a:rPr lang="it-IT" altLang="en-US" sz="2000" b="1"/>
              <a:t>È IL COINVOLGIMENTO E L’INTEGRAZIONE DI UNA PERSONA IN UNA SITUAZIONE REALE DI VITA CON TUTTI I SUOI RUOLI. ESSA RAPPRESENTA LA PROSPETTIVA SOCIALE DEL FUNZIONAMENTO.</a:t>
            </a:r>
          </a:p>
          <a:p>
            <a:pPr algn="ctr">
              <a:lnSpc>
                <a:spcPts val="3000"/>
              </a:lnSpc>
              <a:spcBef>
                <a:spcPts val="800"/>
              </a:spcBef>
            </a:pPr>
            <a:r>
              <a:rPr lang="it-IT" altLang="en-US" sz="2000" b="1"/>
              <a:t>LE RESTRIZIONI DELLA PARTECIPAZIONE SONO I PROBLEMI CHE UN INDIVIDUO PUÒ SPERIMENTARE NEL COINVOLGIMENTO NELLE SITUAZIONI DI VITA</a:t>
            </a:r>
          </a:p>
        </p:txBody>
      </p:sp>
      <p:grpSp>
        <p:nvGrpSpPr>
          <p:cNvPr id="22531" name="Group 3"/>
          <p:cNvGrpSpPr>
            <a:grpSpLocks/>
          </p:cNvGrpSpPr>
          <p:nvPr/>
        </p:nvGrpSpPr>
        <p:grpSpPr bwMode="auto">
          <a:xfrm>
            <a:off x="2133600" y="381000"/>
            <a:ext cx="4724400" cy="838200"/>
            <a:chOff x="1248" y="576"/>
            <a:chExt cx="2832" cy="528"/>
          </a:xfrm>
        </p:grpSpPr>
        <p:sp>
          <p:nvSpPr>
            <p:cNvPr id="22532" name="Rectangle 4"/>
            <p:cNvSpPr>
              <a:spLocks noChangeArrowheads="1"/>
            </p:cNvSpPr>
            <p:nvPr/>
          </p:nvSpPr>
          <p:spPr bwMode="auto">
            <a:xfrm>
              <a:off x="1248" y="576"/>
              <a:ext cx="2832" cy="528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06" tIns="45701" rIns="91406" bIns="45701" anchor="ctr"/>
            <a:lstStyle/>
            <a:p>
              <a:pPr algn="ctr"/>
              <a:endParaRPr lang="en-US" altLang="en-US" sz="2300" b="1">
                <a:latin typeface="Times" pitchFamily="18" charset="0"/>
              </a:endParaRPr>
            </a:p>
          </p:txBody>
        </p:sp>
        <p:sp>
          <p:nvSpPr>
            <p:cNvPr id="22533" name="Text Box 5"/>
            <p:cNvSpPr txBox="1">
              <a:spLocks noChangeArrowheads="1"/>
            </p:cNvSpPr>
            <p:nvPr/>
          </p:nvSpPr>
          <p:spPr bwMode="auto">
            <a:xfrm>
              <a:off x="1248" y="720"/>
              <a:ext cx="2832" cy="288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06" tIns="45701" rIns="91406" bIns="45701" anchor="ctr"/>
            <a:lstStyle/>
            <a:p>
              <a:pPr algn="ctr"/>
              <a:r>
                <a:rPr lang="it-IT" altLang="en-US" sz="2400" b="1">
                  <a:latin typeface="Tahoma" pitchFamily="34" charset="0"/>
                </a:rPr>
                <a:t>PARTECIPAZIONE SOCIALE</a:t>
              </a:r>
              <a:endParaRPr lang="it-IT" altLang="en-US" sz="2400" b="1">
                <a:solidFill>
                  <a:srgbClr val="CC0000"/>
                </a:solidFill>
                <a:latin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2835275" y="533400"/>
            <a:ext cx="2995613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CONDIZIONI FISICHE</a:t>
            </a:r>
          </a:p>
          <a:p>
            <a:pPr algn="ctr"/>
            <a:r>
              <a:rPr lang="it-IT" altLang="en-US" sz="1500" b="1">
                <a:latin typeface="Tahoma" pitchFamily="34" charset="0"/>
              </a:rPr>
              <a:t>(disturbo o malattia)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477000" y="2725738"/>
            <a:ext cx="2478088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PARTECIPAZIONE</a:t>
            </a:r>
            <a:br>
              <a:rPr lang="it-IT" altLang="en-US" sz="2000" b="1">
                <a:latin typeface="Tahoma" pitchFamily="34" charset="0"/>
              </a:rPr>
            </a:br>
            <a:r>
              <a:rPr lang="it-IT" altLang="en-US" sz="2000" b="1">
                <a:latin typeface="Tahoma" pitchFamily="34" charset="0"/>
              </a:rPr>
              <a:t>SOCIALE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81000" y="2286000"/>
            <a:ext cx="1752600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FUNZIONI</a:t>
            </a:r>
          </a:p>
          <a:p>
            <a:pPr algn="ctr"/>
            <a:r>
              <a:rPr lang="it-IT" altLang="en-US" sz="2000" b="1">
                <a:latin typeface="Tahoma" pitchFamily="34" charset="0"/>
              </a:rPr>
              <a:t>CORPOREE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6091238" y="5619750"/>
            <a:ext cx="1681162" cy="704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FATTORI</a:t>
            </a:r>
          </a:p>
          <a:p>
            <a:pPr algn="ctr"/>
            <a:r>
              <a:rPr lang="it-IT" altLang="en-US" sz="2000" b="1">
                <a:latin typeface="Tahoma" pitchFamily="34" charset="0"/>
              </a:rPr>
              <a:t>PERSONALI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1219200" y="5638800"/>
            <a:ext cx="1828800" cy="704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FATTORI</a:t>
            </a:r>
          </a:p>
          <a:p>
            <a:pPr algn="ctr"/>
            <a:r>
              <a:rPr lang="it-IT" altLang="en-US" sz="2000" b="1">
                <a:latin typeface="Tahoma" pitchFamily="34" charset="0"/>
              </a:rPr>
              <a:t>AMBIENTALI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3524250" y="2725738"/>
            <a:ext cx="1681163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ATTIVITÀ</a:t>
            </a:r>
            <a:br>
              <a:rPr lang="it-IT" altLang="en-US" sz="2000" b="1">
                <a:latin typeface="Tahoma" pitchFamily="34" charset="0"/>
              </a:rPr>
            </a:br>
            <a:r>
              <a:rPr lang="it-IT" altLang="en-US" sz="2000" b="1">
                <a:latin typeface="Tahoma" pitchFamily="34" charset="0"/>
              </a:rPr>
              <a:t>PERSONALI</a:t>
            </a:r>
          </a:p>
        </p:txBody>
      </p:sp>
      <p:grpSp>
        <p:nvGrpSpPr>
          <p:cNvPr id="23560" name="Group 8"/>
          <p:cNvGrpSpPr>
            <a:grpSpLocks/>
          </p:cNvGrpSpPr>
          <p:nvPr/>
        </p:nvGrpSpPr>
        <p:grpSpPr bwMode="auto">
          <a:xfrm>
            <a:off x="1143000" y="1752600"/>
            <a:ext cx="6553200" cy="533400"/>
            <a:chOff x="720" y="1200"/>
            <a:chExt cx="4128" cy="336"/>
          </a:xfrm>
        </p:grpSpPr>
        <p:sp>
          <p:nvSpPr>
            <p:cNvPr id="23575" name="Line 9"/>
            <p:cNvSpPr>
              <a:spLocks noChangeShapeType="1"/>
            </p:cNvSpPr>
            <p:nvPr/>
          </p:nvSpPr>
          <p:spPr bwMode="auto">
            <a:xfrm>
              <a:off x="720" y="1200"/>
              <a:ext cx="41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23576" name="Line 10"/>
            <p:cNvSpPr>
              <a:spLocks noChangeShapeType="1"/>
            </p:cNvSpPr>
            <p:nvPr/>
          </p:nvSpPr>
          <p:spPr bwMode="auto">
            <a:xfrm>
              <a:off x="720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23577" name="Line 11"/>
            <p:cNvSpPr>
              <a:spLocks noChangeShapeType="1"/>
            </p:cNvSpPr>
            <p:nvPr/>
          </p:nvSpPr>
          <p:spPr bwMode="auto">
            <a:xfrm>
              <a:off x="4848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</p:grpSp>
      <p:grpSp>
        <p:nvGrpSpPr>
          <p:cNvPr id="23561" name="Group 12"/>
          <p:cNvGrpSpPr>
            <a:grpSpLocks/>
          </p:cNvGrpSpPr>
          <p:nvPr/>
        </p:nvGrpSpPr>
        <p:grpSpPr bwMode="auto">
          <a:xfrm flipV="1">
            <a:off x="1143000" y="3810000"/>
            <a:ext cx="6553200" cy="609600"/>
            <a:chOff x="720" y="1200"/>
            <a:chExt cx="4128" cy="336"/>
          </a:xfrm>
        </p:grpSpPr>
        <p:sp>
          <p:nvSpPr>
            <p:cNvPr id="23572" name="Line 13"/>
            <p:cNvSpPr>
              <a:spLocks noChangeShapeType="1"/>
            </p:cNvSpPr>
            <p:nvPr/>
          </p:nvSpPr>
          <p:spPr bwMode="auto">
            <a:xfrm>
              <a:off x="720" y="1200"/>
              <a:ext cx="41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23573" name="Line 14"/>
            <p:cNvSpPr>
              <a:spLocks noChangeShapeType="1"/>
            </p:cNvSpPr>
            <p:nvPr/>
          </p:nvSpPr>
          <p:spPr bwMode="auto">
            <a:xfrm>
              <a:off x="720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23574" name="Line 15"/>
            <p:cNvSpPr>
              <a:spLocks noChangeShapeType="1"/>
            </p:cNvSpPr>
            <p:nvPr/>
          </p:nvSpPr>
          <p:spPr bwMode="auto">
            <a:xfrm>
              <a:off x="4848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</p:grpSp>
      <p:sp>
        <p:nvSpPr>
          <p:cNvPr id="23562" name="Line 16"/>
          <p:cNvSpPr>
            <a:spLocks noChangeShapeType="1"/>
          </p:cNvSpPr>
          <p:nvPr/>
        </p:nvSpPr>
        <p:spPr bwMode="auto">
          <a:xfrm>
            <a:off x="4343400" y="1295400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it-IT"/>
          </a:p>
        </p:txBody>
      </p:sp>
      <p:sp>
        <p:nvSpPr>
          <p:cNvPr id="23563" name="Line 17"/>
          <p:cNvSpPr>
            <a:spLocks noChangeShapeType="1"/>
          </p:cNvSpPr>
          <p:nvPr/>
        </p:nvSpPr>
        <p:spPr bwMode="auto">
          <a:xfrm>
            <a:off x="4343400" y="3505200"/>
            <a:ext cx="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lIns="90000" tIns="46800" rIns="90000" bIns="46800" anchor="ctr"/>
          <a:lstStyle/>
          <a:p>
            <a:endParaRPr lang="it-IT"/>
          </a:p>
        </p:txBody>
      </p:sp>
      <p:grpSp>
        <p:nvGrpSpPr>
          <p:cNvPr id="23564" name="Group 18"/>
          <p:cNvGrpSpPr>
            <a:grpSpLocks/>
          </p:cNvGrpSpPr>
          <p:nvPr/>
        </p:nvGrpSpPr>
        <p:grpSpPr bwMode="auto">
          <a:xfrm>
            <a:off x="2120900" y="4953000"/>
            <a:ext cx="4800600" cy="533400"/>
            <a:chOff x="720" y="1200"/>
            <a:chExt cx="4128" cy="336"/>
          </a:xfrm>
        </p:grpSpPr>
        <p:sp>
          <p:nvSpPr>
            <p:cNvPr id="23569" name="Line 19"/>
            <p:cNvSpPr>
              <a:spLocks noChangeShapeType="1"/>
            </p:cNvSpPr>
            <p:nvPr/>
          </p:nvSpPr>
          <p:spPr bwMode="auto">
            <a:xfrm>
              <a:off x="720" y="1200"/>
              <a:ext cx="41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23570" name="Line 20"/>
            <p:cNvSpPr>
              <a:spLocks noChangeShapeType="1"/>
            </p:cNvSpPr>
            <p:nvPr/>
          </p:nvSpPr>
          <p:spPr bwMode="auto">
            <a:xfrm>
              <a:off x="720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23571" name="Line 21"/>
            <p:cNvSpPr>
              <a:spLocks noChangeShapeType="1"/>
            </p:cNvSpPr>
            <p:nvPr/>
          </p:nvSpPr>
          <p:spPr bwMode="auto">
            <a:xfrm>
              <a:off x="4848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</p:grpSp>
      <p:sp>
        <p:nvSpPr>
          <p:cNvPr id="23565" name="Rectangle 22"/>
          <p:cNvSpPr>
            <a:spLocks noChangeArrowheads="1"/>
          </p:cNvSpPr>
          <p:nvPr/>
        </p:nvSpPr>
        <p:spPr bwMode="auto">
          <a:xfrm>
            <a:off x="3340100" y="4552950"/>
            <a:ext cx="1998663" cy="701675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FATTORI</a:t>
            </a:r>
          </a:p>
          <a:p>
            <a:pPr algn="ctr"/>
            <a:r>
              <a:rPr lang="it-IT" altLang="en-US" sz="2000" b="1">
                <a:latin typeface="Tahoma" pitchFamily="34" charset="0"/>
              </a:rPr>
              <a:t>CONTESTUALI</a:t>
            </a:r>
          </a:p>
        </p:txBody>
      </p:sp>
      <p:sp>
        <p:nvSpPr>
          <p:cNvPr id="23566" name="Line 23"/>
          <p:cNvSpPr>
            <a:spLocks noChangeShapeType="1"/>
          </p:cNvSpPr>
          <p:nvPr/>
        </p:nvSpPr>
        <p:spPr bwMode="auto">
          <a:xfrm rot="-5400000">
            <a:off x="2895600" y="2514600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it-IT"/>
          </a:p>
        </p:txBody>
      </p:sp>
      <p:sp>
        <p:nvSpPr>
          <p:cNvPr id="23567" name="Line 24"/>
          <p:cNvSpPr>
            <a:spLocks noChangeShapeType="1"/>
          </p:cNvSpPr>
          <p:nvPr/>
        </p:nvSpPr>
        <p:spPr bwMode="auto">
          <a:xfrm rot="-5400000">
            <a:off x="5791200" y="2514600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it-IT"/>
          </a:p>
        </p:txBody>
      </p:sp>
      <p:sp>
        <p:nvSpPr>
          <p:cNvPr id="23568" name="Rectangle 25"/>
          <p:cNvSpPr>
            <a:spLocks noChangeArrowheads="1"/>
          </p:cNvSpPr>
          <p:nvPr/>
        </p:nvSpPr>
        <p:spPr bwMode="auto">
          <a:xfrm>
            <a:off x="381000" y="3048000"/>
            <a:ext cx="1781175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STRUTTURE </a:t>
            </a:r>
          </a:p>
          <a:p>
            <a:pPr algn="ctr"/>
            <a:r>
              <a:rPr lang="it-IT" altLang="en-US" sz="2000" b="1">
                <a:latin typeface="Tahoma" pitchFamily="34" charset="0"/>
              </a:rPr>
              <a:t>CORPOREE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1143000" y="2362200"/>
            <a:ext cx="6858000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983" tIns="46792" rIns="89983" bIns="46792">
            <a:spAutoFit/>
          </a:bodyPr>
          <a:lstStyle/>
          <a:p>
            <a:pPr algn="ctr">
              <a:lnSpc>
                <a:spcPts val="3000"/>
              </a:lnSpc>
              <a:buClr>
                <a:srgbClr val="FF3300"/>
              </a:buClr>
              <a:buSzPct val="140000"/>
            </a:pPr>
            <a:r>
              <a:rPr lang="it-IT" altLang="en-US" sz="2000" b="1"/>
              <a:t>SONO I FATTORI CHE NELL’INSIEME COSTITUISCONO L’INTERO CONTESTO DELLA VITA DI UN INDIVIDUO. </a:t>
            </a:r>
          </a:p>
          <a:p>
            <a:pPr algn="ctr">
              <a:lnSpc>
                <a:spcPts val="3000"/>
              </a:lnSpc>
              <a:buClr>
                <a:srgbClr val="FF3300"/>
              </a:buClr>
              <a:buSzPct val="140000"/>
            </a:pPr>
            <a:r>
              <a:rPr lang="it-IT" altLang="en-US" sz="2000" b="1"/>
              <a:t>CI SONO DUE COMPONENTI DEI FATTORI CONTESTUALI: I FATTORI AMBIENTALI E I FATTORI PERSONALI</a:t>
            </a:r>
          </a:p>
        </p:txBody>
      </p:sp>
      <p:grpSp>
        <p:nvGrpSpPr>
          <p:cNvPr id="24579" name="Group 3"/>
          <p:cNvGrpSpPr>
            <a:grpSpLocks/>
          </p:cNvGrpSpPr>
          <p:nvPr/>
        </p:nvGrpSpPr>
        <p:grpSpPr bwMode="auto">
          <a:xfrm>
            <a:off x="2286000" y="838200"/>
            <a:ext cx="4495800" cy="838200"/>
            <a:chOff x="1248" y="576"/>
            <a:chExt cx="2832" cy="528"/>
          </a:xfrm>
        </p:grpSpPr>
        <p:sp>
          <p:nvSpPr>
            <p:cNvPr id="24580" name="Rectangle 4"/>
            <p:cNvSpPr>
              <a:spLocks noChangeArrowheads="1"/>
            </p:cNvSpPr>
            <p:nvPr/>
          </p:nvSpPr>
          <p:spPr bwMode="auto">
            <a:xfrm>
              <a:off x="1248" y="576"/>
              <a:ext cx="2832" cy="528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06" tIns="45701" rIns="91406" bIns="45701" anchor="ctr"/>
            <a:lstStyle/>
            <a:p>
              <a:pPr algn="ctr"/>
              <a:endParaRPr lang="en-US" altLang="en-US" sz="2300" b="1">
                <a:latin typeface="Times" pitchFamily="18" charset="0"/>
              </a:endParaRPr>
            </a:p>
          </p:txBody>
        </p:sp>
        <p:sp>
          <p:nvSpPr>
            <p:cNvPr id="24581" name="Text Box 5"/>
            <p:cNvSpPr txBox="1">
              <a:spLocks noChangeArrowheads="1"/>
            </p:cNvSpPr>
            <p:nvPr/>
          </p:nvSpPr>
          <p:spPr bwMode="auto">
            <a:xfrm>
              <a:off x="1248" y="720"/>
              <a:ext cx="2832" cy="288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06" tIns="45701" rIns="91406" bIns="45701" anchor="ctr"/>
            <a:lstStyle/>
            <a:p>
              <a:pPr algn="ctr"/>
              <a:r>
                <a:rPr lang="it-IT" altLang="en-US" sz="2400" b="1">
                  <a:latin typeface="Tahoma" pitchFamily="34" charset="0"/>
                </a:rPr>
                <a:t>FATTORI CONTESTUALI</a:t>
              </a:r>
              <a:endParaRPr lang="it-IT" altLang="en-US" sz="2400" b="1">
                <a:solidFill>
                  <a:srgbClr val="CC0000"/>
                </a:solidFill>
                <a:latin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755650" y="908050"/>
            <a:ext cx="7696200" cy="4095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lIns="89983" tIns="46792" rIns="89983" bIns="46792">
            <a:spAutoFit/>
          </a:bodyPr>
          <a:lstStyle/>
          <a:p>
            <a:pPr>
              <a:lnSpc>
                <a:spcPts val="2500"/>
              </a:lnSpc>
              <a:spcBef>
                <a:spcPts val="400"/>
              </a:spcBef>
            </a:pPr>
            <a:r>
              <a:rPr lang="it-IT" altLang="en-US" sz="2000" b="1">
                <a:solidFill>
                  <a:srgbClr val="000000"/>
                </a:solidFill>
                <a:latin typeface="Tahoma" pitchFamily="34" charset="0"/>
              </a:rPr>
              <a:t>PRODOTTI E TECNOLOGIA</a:t>
            </a:r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81000" y="304800"/>
            <a:ext cx="358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6" tIns="45701" rIns="91406" bIns="45701" anchor="ctr"/>
          <a:lstStyle/>
          <a:p>
            <a:pPr algn="ctr"/>
            <a:endParaRPr lang="en-US" altLang="en-US" sz="2300" b="1">
              <a:latin typeface="Times" pitchFamily="18" charset="0"/>
            </a:endParaRP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514600" y="152400"/>
            <a:ext cx="396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06" tIns="45701" rIns="91406" bIns="45701" anchor="ctr"/>
          <a:lstStyle/>
          <a:p>
            <a:r>
              <a:rPr lang="it-IT" altLang="en-US" sz="2400" b="1">
                <a:latin typeface="Tahoma" pitchFamily="34" charset="0"/>
              </a:rPr>
              <a:t>FATTORI AMBIENTALI</a:t>
            </a: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755650" y="1773238"/>
            <a:ext cx="7772400" cy="7270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lIns="89983" tIns="46792" rIns="89983" bIns="46792">
            <a:spAutoFit/>
          </a:bodyPr>
          <a:lstStyle/>
          <a:p>
            <a:pPr>
              <a:lnSpc>
                <a:spcPts val="2500"/>
              </a:lnSpc>
              <a:spcBef>
                <a:spcPts val="400"/>
              </a:spcBef>
            </a:pPr>
            <a:r>
              <a:rPr lang="it-IT" altLang="en-US" sz="2000" b="1">
                <a:solidFill>
                  <a:srgbClr val="000000"/>
                </a:solidFill>
                <a:latin typeface="Tahoma" pitchFamily="34" charset="0"/>
              </a:rPr>
              <a:t>AMBIENTE NATURALE E CAMBIAMENTI AMBIENTALI EFFETTUATI DALL’UOMO</a:t>
            </a:r>
          </a:p>
        </p:txBody>
      </p:sp>
      <p:sp>
        <p:nvSpPr>
          <p:cNvPr id="25606" name="Rectangle 7"/>
          <p:cNvSpPr>
            <a:spLocks noChangeArrowheads="1"/>
          </p:cNvSpPr>
          <p:nvPr/>
        </p:nvSpPr>
        <p:spPr bwMode="auto">
          <a:xfrm>
            <a:off x="755650" y="2924175"/>
            <a:ext cx="7848600" cy="4095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lIns="89983" tIns="46792" rIns="89983" bIns="46792">
            <a:spAutoFit/>
          </a:bodyPr>
          <a:lstStyle/>
          <a:p>
            <a:pPr>
              <a:lnSpc>
                <a:spcPts val="2500"/>
              </a:lnSpc>
              <a:spcBef>
                <a:spcPts val="400"/>
              </a:spcBef>
            </a:pPr>
            <a:r>
              <a:rPr lang="it-IT" altLang="en-US" sz="2000" b="1">
                <a:solidFill>
                  <a:srgbClr val="000000"/>
                </a:solidFill>
                <a:latin typeface="Tahoma" pitchFamily="34" charset="0"/>
              </a:rPr>
              <a:t>RELAZIONI E SOSTEGNO SOCIALE</a:t>
            </a:r>
          </a:p>
        </p:txBody>
      </p:sp>
      <p:sp>
        <p:nvSpPr>
          <p:cNvPr id="25607" name="Rectangle 11"/>
          <p:cNvSpPr>
            <a:spLocks noChangeArrowheads="1"/>
          </p:cNvSpPr>
          <p:nvPr/>
        </p:nvSpPr>
        <p:spPr bwMode="auto">
          <a:xfrm>
            <a:off x="755650" y="3716338"/>
            <a:ext cx="7848600" cy="4095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lIns="89983" tIns="46792" rIns="89983" bIns="46792">
            <a:spAutoFit/>
          </a:bodyPr>
          <a:lstStyle/>
          <a:p>
            <a:pPr>
              <a:lnSpc>
                <a:spcPts val="2500"/>
              </a:lnSpc>
              <a:spcBef>
                <a:spcPts val="400"/>
              </a:spcBef>
            </a:pPr>
            <a:r>
              <a:rPr lang="it-IT" altLang="en-US" sz="2000" b="1">
                <a:solidFill>
                  <a:srgbClr val="000000"/>
                </a:solidFill>
                <a:latin typeface="Tahoma" pitchFamily="34" charset="0"/>
              </a:rPr>
              <a:t>ATTEGGIAMENTI</a:t>
            </a:r>
          </a:p>
        </p:txBody>
      </p:sp>
      <p:sp>
        <p:nvSpPr>
          <p:cNvPr id="25608" name="Rectangle 12"/>
          <p:cNvSpPr>
            <a:spLocks noChangeArrowheads="1"/>
          </p:cNvSpPr>
          <p:nvPr/>
        </p:nvSpPr>
        <p:spPr bwMode="auto">
          <a:xfrm>
            <a:off x="755650" y="4581525"/>
            <a:ext cx="7848600" cy="4095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 lIns="89983" tIns="46792" rIns="89983" bIns="46792">
            <a:spAutoFit/>
          </a:bodyPr>
          <a:lstStyle/>
          <a:p>
            <a:pPr>
              <a:lnSpc>
                <a:spcPts val="2500"/>
              </a:lnSpc>
              <a:spcBef>
                <a:spcPts val="400"/>
              </a:spcBef>
            </a:pPr>
            <a:r>
              <a:rPr lang="it-IT" altLang="en-US" sz="2000" b="1">
                <a:solidFill>
                  <a:srgbClr val="000000"/>
                </a:solidFill>
                <a:latin typeface="Tahoma" pitchFamily="34" charset="0"/>
              </a:rPr>
              <a:t>SERVIZI,SISTEMI E POLITICHE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2209800" y="533400"/>
            <a:ext cx="4495800" cy="4503738"/>
            <a:chOff x="1548" y="1302"/>
            <a:chExt cx="2820" cy="2837"/>
          </a:xfrm>
        </p:grpSpPr>
        <p:sp>
          <p:nvSpPr>
            <p:cNvPr id="6150" name="Freeform 3"/>
            <p:cNvSpPr>
              <a:spLocks/>
            </p:cNvSpPr>
            <p:nvPr/>
          </p:nvSpPr>
          <p:spPr bwMode="auto">
            <a:xfrm>
              <a:off x="2240" y="1829"/>
              <a:ext cx="1442" cy="1595"/>
            </a:xfrm>
            <a:custGeom>
              <a:avLst/>
              <a:gdLst>
                <a:gd name="T0" fmla="*/ 1418 w 1442"/>
                <a:gd name="T1" fmla="*/ 0 h 1595"/>
                <a:gd name="T2" fmla="*/ 1412 w 1442"/>
                <a:gd name="T3" fmla="*/ 6 h 1595"/>
                <a:gd name="T4" fmla="*/ 1424 w 1442"/>
                <a:gd name="T5" fmla="*/ 37 h 1595"/>
                <a:gd name="T6" fmla="*/ 1418 w 1442"/>
                <a:gd name="T7" fmla="*/ 6 h 1595"/>
                <a:gd name="T8" fmla="*/ 1378 w 1442"/>
                <a:gd name="T9" fmla="*/ 43 h 1595"/>
                <a:gd name="T10" fmla="*/ 1321 w 1442"/>
                <a:gd name="T11" fmla="*/ 103 h 1595"/>
                <a:gd name="T12" fmla="*/ 1241 w 1442"/>
                <a:gd name="T13" fmla="*/ 194 h 1595"/>
                <a:gd name="T14" fmla="*/ 1086 w 1442"/>
                <a:gd name="T15" fmla="*/ 364 h 1595"/>
                <a:gd name="T16" fmla="*/ 903 w 1442"/>
                <a:gd name="T17" fmla="*/ 564 h 1595"/>
                <a:gd name="T18" fmla="*/ 772 w 1442"/>
                <a:gd name="T19" fmla="*/ 709 h 1595"/>
                <a:gd name="T20" fmla="*/ 577 w 1442"/>
                <a:gd name="T21" fmla="*/ 927 h 1595"/>
                <a:gd name="T22" fmla="*/ 326 w 1442"/>
                <a:gd name="T23" fmla="*/ 1200 h 1595"/>
                <a:gd name="T24" fmla="*/ 171 w 1442"/>
                <a:gd name="T25" fmla="*/ 1370 h 1595"/>
                <a:gd name="T26" fmla="*/ 91 w 1442"/>
                <a:gd name="T27" fmla="*/ 1460 h 1595"/>
                <a:gd name="T28" fmla="*/ 28 w 1442"/>
                <a:gd name="T29" fmla="*/ 1521 h 1595"/>
                <a:gd name="T30" fmla="*/ 0 w 1442"/>
                <a:gd name="T31" fmla="*/ 1557 h 1595"/>
                <a:gd name="T32" fmla="*/ 11 w 1442"/>
                <a:gd name="T33" fmla="*/ 1594 h 1595"/>
                <a:gd name="T34" fmla="*/ 23 w 1442"/>
                <a:gd name="T35" fmla="*/ 1588 h 1595"/>
                <a:gd name="T36" fmla="*/ 28 w 1442"/>
                <a:gd name="T37" fmla="*/ 1576 h 1595"/>
                <a:gd name="T38" fmla="*/ 17 w 1442"/>
                <a:gd name="T39" fmla="*/ 1557 h 1595"/>
                <a:gd name="T40" fmla="*/ 23 w 1442"/>
                <a:gd name="T41" fmla="*/ 1588 h 1595"/>
                <a:gd name="T42" fmla="*/ 57 w 1442"/>
                <a:gd name="T43" fmla="*/ 1545 h 1595"/>
                <a:gd name="T44" fmla="*/ 114 w 1442"/>
                <a:gd name="T45" fmla="*/ 1485 h 1595"/>
                <a:gd name="T46" fmla="*/ 194 w 1442"/>
                <a:gd name="T47" fmla="*/ 1394 h 1595"/>
                <a:gd name="T48" fmla="*/ 411 w 1442"/>
                <a:gd name="T49" fmla="*/ 1158 h 1595"/>
                <a:gd name="T50" fmla="*/ 600 w 1442"/>
                <a:gd name="T51" fmla="*/ 952 h 1595"/>
                <a:gd name="T52" fmla="*/ 800 w 1442"/>
                <a:gd name="T53" fmla="*/ 733 h 1595"/>
                <a:gd name="T54" fmla="*/ 995 w 1442"/>
                <a:gd name="T55" fmla="*/ 521 h 1595"/>
                <a:gd name="T56" fmla="*/ 1115 w 1442"/>
                <a:gd name="T57" fmla="*/ 388 h 1595"/>
                <a:gd name="T58" fmla="*/ 1269 w 1442"/>
                <a:gd name="T59" fmla="*/ 218 h 1595"/>
                <a:gd name="T60" fmla="*/ 1407 w 1442"/>
                <a:gd name="T61" fmla="*/ 67 h 1595"/>
                <a:gd name="T62" fmla="*/ 1441 w 1442"/>
                <a:gd name="T63" fmla="*/ 31 h 159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442"/>
                <a:gd name="T97" fmla="*/ 0 h 1595"/>
                <a:gd name="T98" fmla="*/ 1442 w 1442"/>
                <a:gd name="T99" fmla="*/ 1595 h 159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442" h="1595">
                  <a:moveTo>
                    <a:pt x="1429" y="0"/>
                  </a:moveTo>
                  <a:lnTo>
                    <a:pt x="1418" y="0"/>
                  </a:lnTo>
                  <a:lnTo>
                    <a:pt x="1418" y="6"/>
                  </a:lnTo>
                  <a:lnTo>
                    <a:pt x="1412" y="6"/>
                  </a:lnTo>
                  <a:lnTo>
                    <a:pt x="1412" y="24"/>
                  </a:lnTo>
                  <a:lnTo>
                    <a:pt x="1424" y="37"/>
                  </a:lnTo>
                  <a:lnTo>
                    <a:pt x="1429" y="37"/>
                  </a:lnTo>
                  <a:lnTo>
                    <a:pt x="1418" y="6"/>
                  </a:lnTo>
                  <a:lnTo>
                    <a:pt x="1401" y="18"/>
                  </a:lnTo>
                  <a:lnTo>
                    <a:pt x="1378" y="43"/>
                  </a:lnTo>
                  <a:lnTo>
                    <a:pt x="1355" y="73"/>
                  </a:lnTo>
                  <a:lnTo>
                    <a:pt x="1321" y="103"/>
                  </a:lnTo>
                  <a:lnTo>
                    <a:pt x="1286" y="146"/>
                  </a:lnTo>
                  <a:lnTo>
                    <a:pt x="1241" y="194"/>
                  </a:lnTo>
                  <a:lnTo>
                    <a:pt x="1195" y="249"/>
                  </a:lnTo>
                  <a:lnTo>
                    <a:pt x="1086" y="364"/>
                  </a:lnTo>
                  <a:lnTo>
                    <a:pt x="1029" y="430"/>
                  </a:lnTo>
                  <a:lnTo>
                    <a:pt x="903" y="564"/>
                  </a:lnTo>
                  <a:lnTo>
                    <a:pt x="840" y="636"/>
                  </a:lnTo>
                  <a:lnTo>
                    <a:pt x="772" y="709"/>
                  </a:lnTo>
                  <a:lnTo>
                    <a:pt x="709" y="782"/>
                  </a:lnTo>
                  <a:lnTo>
                    <a:pt x="577" y="927"/>
                  </a:lnTo>
                  <a:lnTo>
                    <a:pt x="383" y="1133"/>
                  </a:lnTo>
                  <a:lnTo>
                    <a:pt x="326" y="1200"/>
                  </a:lnTo>
                  <a:lnTo>
                    <a:pt x="217" y="1315"/>
                  </a:lnTo>
                  <a:lnTo>
                    <a:pt x="171" y="1370"/>
                  </a:lnTo>
                  <a:lnTo>
                    <a:pt x="126" y="1418"/>
                  </a:lnTo>
                  <a:lnTo>
                    <a:pt x="91" y="1460"/>
                  </a:lnTo>
                  <a:lnTo>
                    <a:pt x="57" y="1497"/>
                  </a:lnTo>
                  <a:lnTo>
                    <a:pt x="28" y="1521"/>
                  </a:lnTo>
                  <a:lnTo>
                    <a:pt x="11" y="1545"/>
                  </a:lnTo>
                  <a:lnTo>
                    <a:pt x="0" y="1557"/>
                  </a:lnTo>
                  <a:lnTo>
                    <a:pt x="0" y="1563"/>
                  </a:lnTo>
                  <a:lnTo>
                    <a:pt x="11" y="1594"/>
                  </a:lnTo>
                  <a:lnTo>
                    <a:pt x="17" y="1588"/>
                  </a:lnTo>
                  <a:lnTo>
                    <a:pt x="23" y="1588"/>
                  </a:lnTo>
                  <a:lnTo>
                    <a:pt x="23" y="1582"/>
                  </a:lnTo>
                  <a:lnTo>
                    <a:pt x="28" y="1576"/>
                  </a:lnTo>
                  <a:lnTo>
                    <a:pt x="28" y="1570"/>
                  </a:lnTo>
                  <a:lnTo>
                    <a:pt x="17" y="1557"/>
                  </a:lnTo>
                  <a:lnTo>
                    <a:pt x="11" y="1557"/>
                  </a:lnTo>
                  <a:lnTo>
                    <a:pt x="23" y="1588"/>
                  </a:lnTo>
                  <a:lnTo>
                    <a:pt x="40" y="1570"/>
                  </a:lnTo>
                  <a:lnTo>
                    <a:pt x="57" y="1545"/>
                  </a:lnTo>
                  <a:lnTo>
                    <a:pt x="85" y="1521"/>
                  </a:lnTo>
                  <a:lnTo>
                    <a:pt x="114" y="1485"/>
                  </a:lnTo>
                  <a:lnTo>
                    <a:pt x="154" y="1442"/>
                  </a:lnTo>
                  <a:lnTo>
                    <a:pt x="194" y="1394"/>
                  </a:lnTo>
                  <a:lnTo>
                    <a:pt x="354" y="1224"/>
                  </a:lnTo>
                  <a:lnTo>
                    <a:pt x="411" y="1158"/>
                  </a:lnTo>
                  <a:lnTo>
                    <a:pt x="474" y="1091"/>
                  </a:lnTo>
                  <a:lnTo>
                    <a:pt x="600" y="952"/>
                  </a:lnTo>
                  <a:lnTo>
                    <a:pt x="732" y="806"/>
                  </a:lnTo>
                  <a:lnTo>
                    <a:pt x="800" y="733"/>
                  </a:lnTo>
                  <a:lnTo>
                    <a:pt x="863" y="661"/>
                  </a:lnTo>
                  <a:lnTo>
                    <a:pt x="995" y="521"/>
                  </a:lnTo>
                  <a:lnTo>
                    <a:pt x="1052" y="455"/>
                  </a:lnTo>
                  <a:lnTo>
                    <a:pt x="1115" y="388"/>
                  </a:lnTo>
                  <a:lnTo>
                    <a:pt x="1166" y="327"/>
                  </a:lnTo>
                  <a:lnTo>
                    <a:pt x="1269" y="218"/>
                  </a:lnTo>
                  <a:lnTo>
                    <a:pt x="1309" y="170"/>
                  </a:lnTo>
                  <a:lnTo>
                    <a:pt x="1407" y="67"/>
                  </a:lnTo>
                  <a:lnTo>
                    <a:pt x="1424" y="43"/>
                  </a:lnTo>
                  <a:lnTo>
                    <a:pt x="1441" y="31"/>
                  </a:lnTo>
                  <a:lnTo>
                    <a:pt x="1429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51" name="Freeform 4"/>
            <p:cNvSpPr>
              <a:spLocks/>
            </p:cNvSpPr>
            <p:nvPr/>
          </p:nvSpPr>
          <p:spPr bwMode="auto">
            <a:xfrm>
              <a:off x="2245" y="1866"/>
              <a:ext cx="1448" cy="1558"/>
            </a:xfrm>
            <a:custGeom>
              <a:avLst/>
              <a:gdLst>
                <a:gd name="T0" fmla="*/ 18 w 1448"/>
                <a:gd name="T1" fmla="*/ 0 h 1558"/>
                <a:gd name="T2" fmla="*/ 6 w 1448"/>
                <a:gd name="T3" fmla="*/ 0 h 1558"/>
                <a:gd name="T4" fmla="*/ 6 w 1448"/>
                <a:gd name="T5" fmla="*/ 6 h 1558"/>
                <a:gd name="T6" fmla="*/ 0 w 1448"/>
                <a:gd name="T7" fmla="*/ 6 h 1558"/>
                <a:gd name="T8" fmla="*/ 0 w 1448"/>
                <a:gd name="T9" fmla="*/ 24 h 1558"/>
                <a:gd name="T10" fmla="*/ 12 w 1448"/>
                <a:gd name="T11" fmla="*/ 36 h 1558"/>
                <a:gd name="T12" fmla="*/ 18 w 1448"/>
                <a:gd name="T13" fmla="*/ 36 h 1558"/>
                <a:gd name="T14" fmla="*/ 0 w 1448"/>
                <a:gd name="T15" fmla="*/ 30 h 1558"/>
                <a:gd name="T16" fmla="*/ 1413 w 1448"/>
                <a:gd name="T17" fmla="*/ 1551 h 1558"/>
                <a:gd name="T18" fmla="*/ 1430 w 1448"/>
                <a:gd name="T19" fmla="*/ 1557 h 1558"/>
                <a:gd name="T20" fmla="*/ 1436 w 1448"/>
                <a:gd name="T21" fmla="*/ 1551 h 1558"/>
                <a:gd name="T22" fmla="*/ 1442 w 1448"/>
                <a:gd name="T23" fmla="*/ 1551 h 1558"/>
                <a:gd name="T24" fmla="*/ 1442 w 1448"/>
                <a:gd name="T25" fmla="*/ 1545 h 1558"/>
                <a:gd name="T26" fmla="*/ 1447 w 1448"/>
                <a:gd name="T27" fmla="*/ 1539 h 1558"/>
                <a:gd name="T28" fmla="*/ 1447 w 1448"/>
                <a:gd name="T29" fmla="*/ 1533 h 1558"/>
                <a:gd name="T30" fmla="*/ 1436 w 1448"/>
                <a:gd name="T31" fmla="*/ 1520 h 1558"/>
                <a:gd name="T32" fmla="*/ 1430 w 1448"/>
                <a:gd name="T33" fmla="*/ 1520 h 1558"/>
                <a:gd name="T34" fmla="*/ 1442 w 1448"/>
                <a:gd name="T35" fmla="*/ 1526 h 1558"/>
                <a:gd name="T36" fmla="*/ 29 w 1448"/>
                <a:gd name="T37" fmla="*/ 6 h 1558"/>
                <a:gd name="T38" fmla="*/ 18 w 1448"/>
                <a:gd name="T39" fmla="*/ 0 h 155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448"/>
                <a:gd name="T61" fmla="*/ 0 h 1558"/>
                <a:gd name="T62" fmla="*/ 1448 w 1448"/>
                <a:gd name="T63" fmla="*/ 1558 h 155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448" h="1558">
                  <a:moveTo>
                    <a:pt x="18" y="0"/>
                  </a:moveTo>
                  <a:lnTo>
                    <a:pt x="6" y="0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24"/>
                  </a:lnTo>
                  <a:lnTo>
                    <a:pt x="12" y="36"/>
                  </a:lnTo>
                  <a:lnTo>
                    <a:pt x="18" y="36"/>
                  </a:lnTo>
                  <a:lnTo>
                    <a:pt x="0" y="30"/>
                  </a:lnTo>
                  <a:lnTo>
                    <a:pt x="1413" y="1551"/>
                  </a:lnTo>
                  <a:lnTo>
                    <a:pt x="1430" y="1557"/>
                  </a:lnTo>
                  <a:lnTo>
                    <a:pt x="1436" y="1551"/>
                  </a:lnTo>
                  <a:lnTo>
                    <a:pt x="1442" y="1551"/>
                  </a:lnTo>
                  <a:lnTo>
                    <a:pt x="1442" y="1545"/>
                  </a:lnTo>
                  <a:lnTo>
                    <a:pt x="1447" y="1539"/>
                  </a:lnTo>
                  <a:lnTo>
                    <a:pt x="1447" y="1533"/>
                  </a:lnTo>
                  <a:lnTo>
                    <a:pt x="1436" y="1520"/>
                  </a:lnTo>
                  <a:lnTo>
                    <a:pt x="1430" y="1520"/>
                  </a:lnTo>
                  <a:lnTo>
                    <a:pt x="1442" y="1526"/>
                  </a:lnTo>
                  <a:lnTo>
                    <a:pt x="29" y="6"/>
                  </a:lnTo>
                  <a:lnTo>
                    <a:pt x="18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52" name="Freeform 5"/>
            <p:cNvSpPr>
              <a:spLocks/>
            </p:cNvSpPr>
            <p:nvPr/>
          </p:nvSpPr>
          <p:spPr bwMode="auto">
            <a:xfrm>
              <a:off x="2131" y="1726"/>
              <a:ext cx="1648" cy="1801"/>
            </a:xfrm>
            <a:custGeom>
              <a:avLst/>
              <a:gdLst>
                <a:gd name="T0" fmla="*/ 11 w 1648"/>
                <a:gd name="T1" fmla="*/ 1091 h 1801"/>
                <a:gd name="T2" fmla="*/ 63 w 1648"/>
                <a:gd name="T3" fmla="*/ 1254 h 1801"/>
                <a:gd name="T4" fmla="*/ 160 w 1648"/>
                <a:gd name="T5" fmla="*/ 1442 h 1801"/>
                <a:gd name="T6" fmla="*/ 297 w 1648"/>
                <a:gd name="T7" fmla="*/ 1594 h 1801"/>
                <a:gd name="T8" fmla="*/ 429 w 1648"/>
                <a:gd name="T9" fmla="*/ 1691 h 1801"/>
                <a:gd name="T10" fmla="*/ 578 w 1648"/>
                <a:gd name="T11" fmla="*/ 1757 h 1801"/>
                <a:gd name="T12" fmla="*/ 743 w 1648"/>
                <a:gd name="T13" fmla="*/ 1794 h 1801"/>
                <a:gd name="T14" fmla="*/ 909 w 1648"/>
                <a:gd name="T15" fmla="*/ 1794 h 1801"/>
                <a:gd name="T16" fmla="*/ 1110 w 1648"/>
                <a:gd name="T17" fmla="*/ 1745 h 1801"/>
                <a:gd name="T18" fmla="*/ 1252 w 1648"/>
                <a:gd name="T19" fmla="*/ 1666 h 1801"/>
                <a:gd name="T20" fmla="*/ 1464 w 1648"/>
                <a:gd name="T21" fmla="*/ 1473 h 1801"/>
                <a:gd name="T22" fmla="*/ 1567 w 1648"/>
                <a:gd name="T23" fmla="*/ 1291 h 1801"/>
                <a:gd name="T24" fmla="*/ 1630 w 1648"/>
                <a:gd name="T25" fmla="*/ 1079 h 1801"/>
                <a:gd name="T26" fmla="*/ 1641 w 1648"/>
                <a:gd name="T27" fmla="*/ 855 h 1801"/>
                <a:gd name="T28" fmla="*/ 1618 w 1648"/>
                <a:gd name="T29" fmla="*/ 679 h 1801"/>
                <a:gd name="T30" fmla="*/ 1567 w 1648"/>
                <a:gd name="T31" fmla="*/ 515 h 1801"/>
                <a:gd name="T32" fmla="*/ 1487 w 1648"/>
                <a:gd name="T33" fmla="*/ 364 h 1801"/>
                <a:gd name="T34" fmla="*/ 1327 w 1648"/>
                <a:gd name="T35" fmla="*/ 182 h 1801"/>
                <a:gd name="T36" fmla="*/ 1195 w 1648"/>
                <a:gd name="T37" fmla="*/ 85 h 1801"/>
                <a:gd name="T38" fmla="*/ 1007 w 1648"/>
                <a:gd name="T39" fmla="*/ 18 h 1801"/>
                <a:gd name="T40" fmla="*/ 709 w 1648"/>
                <a:gd name="T41" fmla="*/ 6 h 1801"/>
                <a:gd name="T42" fmla="*/ 549 w 1648"/>
                <a:gd name="T43" fmla="*/ 55 h 1801"/>
                <a:gd name="T44" fmla="*/ 400 w 1648"/>
                <a:gd name="T45" fmla="*/ 134 h 1801"/>
                <a:gd name="T46" fmla="*/ 217 w 1648"/>
                <a:gd name="T47" fmla="*/ 303 h 1801"/>
                <a:gd name="T48" fmla="*/ 120 w 1648"/>
                <a:gd name="T49" fmla="*/ 449 h 1801"/>
                <a:gd name="T50" fmla="*/ 52 w 1648"/>
                <a:gd name="T51" fmla="*/ 606 h 1801"/>
                <a:gd name="T52" fmla="*/ 6 w 1648"/>
                <a:gd name="T53" fmla="*/ 776 h 1801"/>
                <a:gd name="T54" fmla="*/ 34 w 1648"/>
                <a:gd name="T55" fmla="*/ 824 h 1801"/>
                <a:gd name="T56" fmla="*/ 69 w 1648"/>
                <a:gd name="T57" fmla="*/ 661 h 1801"/>
                <a:gd name="T58" fmla="*/ 132 w 1648"/>
                <a:gd name="T59" fmla="*/ 503 h 1801"/>
                <a:gd name="T60" fmla="*/ 217 w 1648"/>
                <a:gd name="T61" fmla="*/ 358 h 1801"/>
                <a:gd name="T62" fmla="*/ 389 w 1648"/>
                <a:gd name="T63" fmla="*/ 188 h 1801"/>
                <a:gd name="T64" fmla="*/ 526 w 1648"/>
                <a:gd name="T65" fmla="*/ 103 h 1801"/>
                <a:gd name="T66" fmla="*/ 675 w 1648"/>
                <a:gd name="T67" fmla="*/ 55 h 1801"/>
                <a:gd name="T68" fmla="*/ 961 w 1648"/>
                <a:gd name="T69" fmla="*/ 43 h 1801"/>
                <a:gd name="T70" fmla="*/ 1110 w 1648"/>
                <a:gd name="T71" fmla="*/ 85 h 1801"/>
                <a:gd name="T72" fmla="*/ 1275 w 1648"/>
                <a:gd name="T73" fmla="*/ 182 h 1801"/>
                <a:gd name="T74" fmla="*/ 1390 w 1648"/>
                <a:gd name="T75" fmla="*/ 291 h 1801"/>
                <a:gd name="T76" fmla="*/ 1481 w 1648"/>
                <a:gd name="T77" fmla="*/ 418 h 1801"/>
                <a:gd name="T78" fmla="*/ 1550 w 1648"/>
                <a:gd name="T79" fmla="*/ 564 h 1801"/>
                <a:gd name="T80" fmla="*/ 1596 w 1648"/>
                <a:gd name="T81" fmla="*/ 727 h 1801"/>
                <a:gd name="T82" fmla="*/ 1613 w 1648"/>
                <a:gd name="T83" fmla="*/ 903 h 1801"/>
                <a:gd name="T84" fmla="*/ 1584 w 1648"/>
                <a:gd name="T85" fmla="*/ 1115 h 1801"/>
                <a:gd name="T86" fmla="*/ 1516 w 1648"/>
                <a:gd name="T87" fmla="*/ 1309 h 1801"/>
                <a:gd name="T88" fmla="*/ 1413 w 1648"/>
                <a:gd name="T89" fmla="*/ 1479 h 1801"/>
                <a:gd name="T90" fmla="*/ 1270 w 1648"/>
                <a:gd name="T91" fmla="*/ 1612 h 1801"/>
                <a:gd name="T92" fmla="*/ 1138 w 1648"/>
                <a:gd name="T93" fmla="*/ 1691 h 1801"/>
                <a:gd name="T94" fmla="*/ 949 w 1648"/>
                <a:gd name="T95" fmla="*/ 1751 h 1801"/>
                <a:gd name="T96" fmla="*/ 784 w 1648"/>
                <a:gd name="T97" fmla="*/ 1757 h 1801"/>
                <a:gd name="T98" fmla="*/ 629 w 1648"/>
                <a:gd name="T99" fmla="*/ 1733 h 1801"/>
                <a:gd name="T100" fmla="*/ 480 w 1648"/>
                <a:gd name="T101" fmla="*/ 1679 h 1801"/>
                <a:gd name="T102" fmla="*/ 349 w 1648"/>
                <a:gd name="T103" fmla="*/ 1594 h 1801"/>
                <a:gd name="T104" fmla="*/ 235 w 1648"/>
                <a:gd name="T105" fmla="*/ 1485 h 1801"/>
                <a:gd name="T106" fmla="*/ 143 w 1648"/>
                <a:gd name="T107" fmla="*/ 1351 h 1801"/>
                <a:gd name="T108" fmla="*/ 69 w 1648"/>
                <a:gd name="T109" fmla="*/ 1164 h 1801"/>
                <a:gd name="T110" fmla="*/ 34 w 1648"/>
                <a:gd name="T111" fmla="*/ 958 h 1801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648"/>
                <a:gd name="T169" fmla="*/ 0 h 1801"/>
                <a:gd name="T170" fmla="*/ 1648 w 1648"/>
                <a:gd name="T171" fmla="*/ 1801 h 1801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648" h="1801">
                  <a:moveTo>
                    <a:pt x="0" y="915"/>
                  </a:moveTo>
                  <a:lnTo>
                    <a:pt x="0" y="958"/>
                  </a:lnTo>
                  <a:lnTo>
                    <a:pt x="6" y="1048"/>
                  </a:lnTo>
                  <a:lnTo>
                    <a:pt x="11" y="1091"/>
                  </a:lnTo>
                  <a:lnTo>
                    <a:pt x="23" y="1133"/>
                  </a:lnTo>
                  <a:lnTo>
                    <a:pt x="34" y="1176"/>
                  </a:lnTo>
                  <a:lnTo>
                    <a:pt x="46" y="1218"/>
                  </a:lnTo>
                  <a:lnTo>
                    <a:pt x="63" y="1254"/>
                  </a:lnTo>
                  <a:lnTo>
                    <a:pt x="80" y="1297"/>
                  </a:lnTo>
                  <a:lnTo>
                    <a:pt x="114" y="1370"/>
                  </a:lnTo>
                  <a:lnTo>
                    <a:pt x="137" y="1406"/>
                  </a:lnTo>
                  <a:lnTo>
                    <a:pt x="160" y="1442"/>
                  </a:lnTo>
                  <a:lnTo>
                    <a:pt x="189" y="1479"/>
                  </a:lnTo>
                  <a:lnTo>
                    <a:pt x="212" y="1509"/>
                  </a:lnTo>
                  <a:lnTo>
                    <a:pt x="269" y="1570"/>
                  </a:lnTo>
                  <a:lnTo>
                    <a:pt x="297" y="1594"/>
                  </a:lnTo>
                  <a:lnTo>
                    <a:pt x="332" y="1624"/>
                  </a:lnTo>
                  <a:lnTo>
                    <a:pt x="360" y="1648"/>
                  </a:lnTo>
                  <a:lnTo>
                    <a:pt x="395" y="1666"/>
                  </a:lnTo>
                  <a:lnTo>
                    <a:pt x="429" y="1691"/>
                  </a:lnTo>
                  <a:lnTo>
                    <a:pt x="463" y="1709"/>
                  </a:lnTo>
                  <a:lnTo>
                    <a:pt x="503" y="1727"/>
                  </a:lnTo>
                  <a:lnTo>
                    <a:pt x="543" y="1745"/>
                  </a:lnTo>
                  <a:lnTo>
                    <a:pt x="578" y="1757"/>
                  </a:lnTo>
                  <a:lnTo>
                    <a:pt x="618" y="1769"/>
                  </a:lnTo>
                  <a:lnTo>
                    <a:pt x="658" y="1782"/>
                  </a:lnTo>
                  <a:lnTo>
                    <a:pt x="698" y="1788"/>
                  </a:lnTo>
                  <a:lnTo>
                    <a:pt x="743" y="1794"/>
                  </a:lnTo>
                  <a:lnTo>
                    <a:pt x="784" y="1794"/>
                  </a:lnTo>
                  <a:lnTo>
                    <a:pt x="829" y="1800"/>
                  </a:lnTo>
                  <a:lnTo>
                    <a:pt x="869" y="1794"/>
                  </a:lnTo>
                  <a:lnTo>
                    <a:pt x="909" y="1794"/>
                  </a:lnTo>
                  <a:lnTo>
                    <a:pt x="955" y="1788"/>
                  </a:lnTo>
                  <a:lnTo>
                    <a:pt x="995" y="1782"/>
                  </a:lnTo>
                  <a:lnTo>
                    <a:pt x="1075" y="1757"/>
                  </a:lnTo>
                  <a:lnTo>
                    <a:pt x="1110" y="1745"/>
                  </a:lnTo>
                  <a:lnTo>
                    <a:pt x="1150" y="1727"/>
                  </a:lnTo>
                  <a:lnTo>
                    <a:pt x="1184" y="1709"/>
                  </a:lnTo>
                  <a:lnTo>
                    <a:pt x="1224" y="1691"/>
                  </a:lnTo>
                  <a:lnTo>
                    <a:pt x="1252" y="1666"/>
                  </a:lnTo>
                  <a:lnTo>
                    <a:pt x="1287" y="1642"/>
                  </a:lnTo>
                  <a:lnTo>
                    <a:pt x="1321" y="1618"/>
                  </a:lnTo>
                  <a:lnTo>
                    <a:pt x="1350" y="1594"/>
                  </a:lnTo>
                  <a:lnTo>
                    <a:pt x="1464" y="1473"/>
                  </a:lnTo>
                  <a:lnTo>
                    <a:pt x="1487" y="1436"/>
                  </a:lnTo>
                  <a:lnTo>
                    <a:pt x="1510" y="1400"/>
                  </a:lnTo>
                  <a:lnTo>
                    <a:pt x="1550" y="1327"/>
                  </a:lnTo>
                  <a:lnTo>
                    <a:pt x="1567" y="1291"/>
                  </a:lnTo>
                  <a:lnTo>
                    <a:pt x="1584" y="1248"/>
                  </a:lnTo>
                  <a:lnTo>
                    <a:pt x="1596" y="1206"/>
                  </a:lnTo>
                  <a:lnTo>
                    <a:pt x="1618" y="1127"/>
                  </a:lnTo>
                  <a:lnTo>
                    <a:pt x="1630" y="1079"/>
                  </a:lnTo>
                  <a:lnTo>
                    <a:pt x="1641" y="994"/>
                  </a:lnTo>
                  <a:lnTo>
                    <a:pt x="1641" y="945"/>
                  </a:lnTo>
                  <a:lnTo>
                    <a:pt x="1647" y="903"/>
                  </a:lnTo>
                  <a:lnTo>
                    <a:pt x="1641" y="855"/>
                  </a:lnTo>
                  <a:lnTo>
                    <a:pt x="1641" y="812"/>
                  </a:lnTo>
                  <a:lnTo>
                    <a:pt x="1636" y="764"/>
                  </a:lnTo>
                  <a:lnTo>
                    <a:pt x="1630" y="721"/>
                  </a:lnTo>
                  <a:lnTo>
                    <a:pt x="1618" y="679"/>
                  </a:lnTo>
                  <a:lnTo>
                    <a:pt x="1613" y="636"/>
                  </a:lnTo>
                  <a:lnTo>
                    <a:pt x="1596" y="594"/>
                  </a:lnTo>
                  <a:lnTo>
                    <a:pt x="1584" y="552"/>
                  </a:lnTo>
                  <a:lnTo>
                    <a:pt x="1567" y="515"/>
                  </a:lnTo>
                  <a:lnTo>
                    <a:pt x="1550" y="473"/>
                  </a:lnTo>
                  <a:lnTo>
                    <a:pt x="1533" y="436"/>
                  </a:lnTo>
                  <a:lnTo>
                    <a:pt x="1510" y="400"/>
                  </a:lnTo>
                  <a:lnTo>
                    <a:pt x="1487" y="364"/>
                  </a:lnTo>
                  <a:lnTo>
                    <a:pt x="1464" y="333"/>
                  </a:lnTo>
                  <a:lnTo>
                    <a:pt x="1441" y="297"/>
                  </a:lnTo>
                  <a:lnTo>
                    <a:pt x="1355" y="206"/>
                  </a:lnTo>
                  <a:lnTo>
                    <a:pt x="1327" y="182"/>
                  </a:lnTo>
                  <a:lnTo>
                    <a:pt x="1298" y="152"/>
                  </a:lnTo>
                  <a:lnTo>
                    <a:pt x="1264" y="134"/>
                  </a:lnTo>
                  <a:lnTo>
                    <a:pt x="1230" y="109"/>
                  </a:lnTo>
                  <a:lnTo>
                    <a:pt x="1195" y="85"/>
                  </a:lnTo>
                  <a:lnTo>
                    <a:pt x="1121" y="55"/>
                  </a:lnTo>
                  <a:lnTo>
                    <a:pt x="1087" y="43"/>
                  </a:lnTo>
                  <a:lnTo>
                    <a:pt x="1047" y="24"/>
                  </a:lnTo>
                  <a:lnTo>
                    <a:pt x="1007" y="18"/>
                  </a:lnTo>
                  <a:lnTo>
                    <a:pt x="967" y="6"/>
                  </a:lnTo>
                  <a:lnTo>
                    <a:pt x="921" y="0"/>
                  </a:lnTo>
                  <a:lnTo>
                    <a:pt x="755" y="0"/>
                  </a:lnTo>
                  <a:lnTo>
                    <a:pt x="709" y="6"/>
                  </a:lnTo>
                  <a:lnTo>
                    <a:pt x="669" y="18"/>
                  </a:lnTo>
                  <a:lnTo>
                    <a:pt x="629" y="24"/>
                  </a:lnTo>
                  <a:lnTo>
                    <a:pt x="589" y="43"/>
                  </a:lnTo>
                  <a:lnTo>
                    <a:pt x="549" y="55"/>
                  </a:lnTo>
                  <a:lnTo>
                    <a:pt x="509" y="73"/>
                  </a:lnTo>
                  <a:lnTo>
                    <a:pt x="475" y="91"/>
                  </a:lnTo>
                  <a:lnTo>
                    <a:pt x="440" y="109"/>
                  </a:lnTo>
                  <a:lnTo>
                    <a:pt x="400" y="134"/>
                  </a:lnTo>
                  <a:lnTo>
                    <a:pt x="372" y="158"/>
                  </a:lnTo>
                  <a:lnTo>
                    <a:pt x="337" y="182"/>
                  </a:lnTo>
                  <a:lnTo>
                    <a:pt x="303" y="212"/>
                  </a:lnTo>
                  <a:lnTo>
                    <a:pt x="217" y="303"/>
                  </a:lnTo>
                  <a:lnTo>
                    <a:pt x="189" y="340"/>
                  </a:lnTo>
                  <a:lnTo>
                    <a:pt x="166" y="370"/>
                  </a:lnTo>
                  <a:lnTo>
                    <a:pt x="143" y="406"/>
                  </a:lnTo>
                  <a:lnTo>
                    <a:pt x="120" y="449"/>
                  </a:lnTo>
                  <a:lnTo>
                    <a:pt x="97" y="485"/>
                  </a:lnTo>
                  <a:lnTo>
                    <a:pt x="80" y="521"/>
                  </a:lnTo>
                  <a:lnTo>
                    <a:pt x="63" y="564"/>
                  </a:lnTo>
                  <a:lnTo>
                    <a:pt x="52" y="606"/>
                  </a:lnTo>
                  <a:lnTo>
                    <a:pt x="34" y="649"/>
                  </a:lnTo>
                  <a:lnTo>
                    <a:pt x="23" y="691"/>
                  </a:lnTo>
                  <a:lnTo>
                    <a:pt x="17" y="733"/>
                  </a:lnTo>
                  <a:lnTo>
                    <a:pt x="6" y="776"/>
                  </a:lnTo>
                  <a:lnTo>
                    <a:pt x="0" y="824"/>
                  </a:lnTo>
                  <a:lnTo>
                    <a:pt x="0" y="915"/>
                  </a:lnTo>
                  <a:lnTo>
                    <a:pt x="34" y="915"/>
                  </a:lnTo>
                  <a:lnTo>
                    <a:pt x="34" y="824"/>
                  </a:lnTo>
                  <a:lnTo>
                    <a:pt x="40" y="782"/>
                  </a:lnTo>
                  <a:lnTo>
                    <a:pt x="52" y="739"/>
                  </a:lnTo>
                  <a:lnTo>
                    <a:pt x="57" y="697"/>
                  </a:lnTo>
                  <a:lnTo>
                    <a:pt x="69" y="661"/>
                  </a:lnTo>
                  <a:lnTo>
                    <a:pt x="80" y="618"/>
                  </a:lnTo>
                  <a:lnTo>
                    <a:pt x="97" y="576"/>
                  </a:lnTo>
                  <a:lnTo>
                    <a:pt x="114" y="539"/>
                  </a:lnTo>
                  <a:lnTo>
                    <a:pt x="132" y="503"/>
                  </a:lnTo>
                  <a:lnTo>
                    <a:pt x="149" y="467"/>
                  </a:lnTo>
                  <a:lnTo>
                    <a:pt x="172" y="430"/>
                  </a:lnTo>
                  <a:lnTo>
                    <a:pt x="194" y="394"/>
                  </a:lnTo>
                  <a:lnTo>
                    <a:pt x="217" y="358"/>
                  </a:lnTo>
                  <a:lnTo>
                    <a:pt x="240" y="327"/>
                  </a:lnTo>
                  <a:lnTo>
                    <a:pt x="326" y="237"/>
                  </a:lnTo>
                  <a:lnTo>
                    <a:pt x="355" y="212"/>
                  </a:lnTo>
                  <a:lnTo>
                    <a:pt x="389" y="188"/>
                  </a:lnTo>
                  <a:lnTo>
                    <a:pt x="423" y="164"/>
                  </a:lnTo>
                  <a:lnTo>
                    <a:pt x="458" y="140"/>
                  </a:lnTo>
                  <a:lnTo>
                    <a:pt x="492" y="121"/>
                  </a:lnTo>
                  <a:lnTo>
                    <a:pt x="526" y="103"/>
                  </a:lnTo>
                  <a:lnTo>
                    <a:pt x="560" y="91"/>
                  </a:lnTo>
                  <a:lnTo>
                    <a:pt x="601" y="73"/>
                  </a:lnTo>
                  <a:lnTo>
                    <a:pt x="641" y="61"/>
                  </a:lnTo>
                  <a:lnTo>
                    <a:pt x="675" y="55"/>
                  </a:lnTo>
                  <a:lnTo>
                    <a:pt x="715" y="43"/>
                  </a:lnTo>
                  <a:lnTo>
                    <a:pt x="755" y="37"/>
                  </a:lnTo>
                  <a:lnTo>
                    <a:pt x="921" y="37"/>
                  </a:lnTo>
                  <a:lnTo>
                    <a:pt x="961" y="43"/>
                  </a:lnTo>
                  <a:lnTo>
                    <a:pt x="995" y="55"/>
                  </a:lnTo>
                  <a:lnTo>
                    <a:pt x="1035" y="61"/>
                  </a:lnTo>
                  <a:lnTo>
                    <a:pt x="1075" y="73"/>
                  </a:lnTo>
                  <a:lnTo>
                    <a:pt x="1110" y="85"/>
                  </a:lnTo>
                  <a:lnTo>
                    <a:pt x="1178" y="121"/>
                  </a:lnTo>
                  <a:lnTo>
                    <a:pt x="1212" y="140"/>
                  </a:lnTo>
                  <a:lnTo>
                    <a:pt x="1247" y="164"/>
                  </a:lnTo>
                  <a:lnTo>
                    <a:pt x="1275" y="182"/>
                  </a:lnTo>
                  <a:lnTo>
                    <a:pt x="1304" y="206"/>
                  </a:lnTo>
                  <a:lnTo>
                    <a:pt x="1333" y="237"/>
                  </a:lnTo>
                  <a:lnTo>
                    <a:pt x="1361" y="261"/>
                  </a:lnTo>
                  <a:lnTo>
                    <a:pt x="1390" y="291"/>
                  </a:lnTo>
                  <a:lnTo>
                    <a:pt x="1413" y="321"/>
                  </a:lnTo>
                  <a:lnTo>
                    <a:pt x="1435" y="352"/>
                  </a:lnTo>
                  <a:lnTo>
                    <a:pt x="1458" y="388"/>
                  </a:lnTo>
                  <a:lnTo>
                    <a:pt x="1481" y="418"/>
                  </a:lnTo>
                  <a:lnTo>
                    <a:pt x="1504" y="455"/>
                  </a:lnTo>
                  <a:lnTo>
                    <a:pt x="1521" y="491"/>
                  </a:lnTo>
                  <a:lnTo>
                    <a:pt x="1538" y="527"/>
                  </a:lnTo>
                  <a:lnTo>
                    <a:pt x="1550" y="564"/>
                  </a:lnTo>
                  <a:lnTo>
                    <a:pt x="1567" y="606"/>
                  </a:lnTo>
                  <a:lnTo>
                    <a:pt x="1578" y="649"/>
                  </a:lnTo>
                  <a:lnTo>
                    <a:pt x="1584" y="685"/>
                  </a:lnTo>
                  <a:lnTo>
                    <a:pt x="1596" y="727"/>
                  </a:lnTo>
                  <a:lnTo>
                    <a:pt x="1601" y="770"/>
                  </a:lnTo>
                  <a:lnTo>
                    <a:pt x="1607" y="812"/>
                  </a:lnTo>
                  <a:lnTo>
                    <a:pt x="1607" y="855"/>
                  </a:lnTo>
                  <a:lnTo>
                    <a:pt x="1613" y="903"/>
                  </a:lnTo>
                  <a:lnTo>
                    <a:pt x="1607" y="945"/>
                  </a:lnTo>
                  <a:lnTo>
                    <a:pt x="1607" y="988"/>
                  </a:lnTo>
                  <a:lnTo>
                    <a:pt x="1596" y="1073"/>
                  </a:lnTo>
                  <a:lnTo>
                    <a:pt x="1584" y="1115"/>
                  </a:lnTo>
                  <a:lnTo>
                    <a:pt x="1567" y="1194"/>
                  </a:lnTo>
                  <a:lnTo>
                    <a:pt x="1550" y="1236"/>
                  </a:lnTo>
                  <a:lnTo>
                    <a:pt x="1533" y="1273"/>
                  </a:lnTo>
                  <a:lnTo>
                    <a:pt x="1516" y="1309"/>
                  </a:lnTo>
                  <a:lnTo>
                    <a:pt x="1481" y="1382"/>
                  </a:lnTo>
                  <a:lnTo>
                    <a:pt x="1458" y="1418"/>
                  </a:lnTo>
                  <a:lnTo>
                    <a:pt x="1435" y="1448"/>
                  </a:lnTo>
                  <a:lnTo>
                    <a:pt x="1413" y="1479"/>
                  </a:lnTo>
                  <a:lnTo>
                    <a:pt x="1355" y="1539"/>
                  </a:lnTo>
                  <a:lnTo>
                    <a:pt x="1327" y="1563"/>
                  </a:lnTo>
                  <a:lnTo>
                    <a:pt x="1298" y="1588"/>
                  </a:lnTo>
                  <a:lnTo>
                    <a:pt x="1270" y="1612"/>
                  </a:lnTo>
                  <a:lnTo>
                    <a:pt x="1235" y="1636"/>
                  </a:lnTo>
                  <a:lnTo>
                    <a:pt x="1207" y="1660"/>
                  </a:lnTo>
                  <a:lnTo>
                    <a:pt x="1172" y="1679"/>
                  </a:lnTo>
                  <a:lnTo>
                    <a:pt x="1138" y="1691"/>
                  </a:lnTo>
                  <a:lnTo>
                    <a:pt x="1098" y="1709"/>
                  </a:lnTo>
                  <a:lnTo>
                    <a:pt x="1064" y="1721"/>
                  </a:lnTo>
                  <a:lnTo>
                    <a:pt x="989" y="1745"/>
                  </a:lnTo>
                  <a:lnTo>
                    <a:pt x="949" y="1751"/>
                  </a:lnTo>
                  <a:lnTo>
                    <a:pt x="909" y="1757"/>
                  </a:lnTo>
                  <a:lnTo>
                    <a:pt x="869" y="1757"/>
                  </a:lnTo>
                  <a:lnTo>
                    <a:pt x="829" y="1763"/>
                  </a:lnTo>
                  <a:lnTo>
                    <a:pt x="784" y="1757"/>
                  </a:lnTo>
                  <a:lnTo>
                    <a:pt x="743" y="1757"/>
                  </a:lnTo>
                  <a:lnTo>
                    <a:pt x="703" y="1751"/>
                  </a:lnTo>
                  <a:lnTo>
                    <a:pt x="663" y="1745"/>
                  </a:lnTo>
                  <a:lnTo>
                    <a:pt x="629" y="1733"/>
                  </a:lnTo>
                  <a:lnTo>
                    <a:pt x="589" y="1721"/>
                  </a:lnTo>
                  <a:lnTo>
                    <a:pt x="555" y="1709"/>
                  </a:lnTo>
                  <a:lnTo>
                    <a:pt x="515" y="1697"/>
                  </a:lnTo>
                  <a:lnTo>
                    <a:pt x="480" y="1679"/>
                  </a:lnTo>
                  <a:lnTo>
                    <a:pt x="446" y="1660"/>
                  </a:lnTo>
                  <a:lnTo>
                    <a:pt x="412" y="1636"/>
                  </a:lnTo>
                  <a:lnTo>
                    <a:pt x="383" y="1618"/>
                  </a:lnTo>
                  <a:lnTo>
                    <a:pt x="349" y="1594"/>
                  </a:lnTo>
                  <a:lnTo>
                    <a:pt x="320" y="1570"/>
                  </a:lnTo>
                  <a:lnTo>
                    <a:pt x="292" y="1539"/>
                  </a:lnTo>
                  <a:lnTo>
                    <a:pt x="263" y="1515"/>
                  </a:lnTo>
                  <a:lnTo>
                    <a:pt x="235" y="1485"/>
                  </a:lnTo>
                  <a:lnTo>
                    <a:pt x="212" y="1454"/>
                  </a:lnTo>
                  <a:lnTo>
                    <a:pt x="189" y="1418"/>
                  </a:lnTo>
                  <a:lnTo>
                    <a:pt x="166" y="1388"/>
                  </a:lnTo>
                  <a:lnTo>
                    <a:pt x="143" y="1351"/>
                  </a:lnTo>
                  <a:lnTo>
                    <a:pt x="109" y="1279"/>
                  </a:lnTo>
                  <a:lnTo>
                    <a:pt x="92" y="1242"/>
                  </a:lnTo>
                  <a:lnTo>
                    <a:pt x="80" y="1206"/>
                  </a:lnTo>
                  <a:lnTo>
                    <a:pt x="69" y="1164"/>
                  </a:lnTo>
                  <a:lnTo>
                    <a:pt x="57" y="1127"/>
                  </a:lnTo>
                  <a:lnTo>
                    <a:pt x="46" y="1085"/>
                  </a:lnTo>
                  <a:lnTo>
                    <a:pt x="40" y="1042"/>
                  </a:lnTo>
                  <a:lnTo>
                    <a:pt x="34" y="958"/>
                  </a:lnTo>
                  <a:lnTo>
                    <a:pt x="34" y="915"/>
                  </a:lnTo>
                  <a:lnTo>
                    <a:pt x="0" y="915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53" name="Freeform 6"/>
            <p:cNvSpPr>
              <a:spLocks/>
            </p:cNvSpPr>
            <p:nvPr/>
          </p:nvSpPr>
          <p:spPr bwMode="auto">
            <a:xfrm>
              <a:off x="2537" y="2162"/>
              <a:ext cx="893" cy="941"/>
            </a:xfrm>
            <a:custGeom>
              <a:avLst/>
              <a:gdLst>
                <a:gd name="T0" fmla="*/ 12 w 893"/>
                <a:gd name="T1" fmla="*/ 594 h 941"/>
                <a:gd name="T2" fmla="*/ 40 w 893"/>
                <a:gd name="T3" fmla="*/ 679 h 941"/>
                <a:gd name="T4" fmla="*/ 109 w 893"/>
                <a:gd name="T5" fmla="*/ 788 h 941"/>
                <a:gd name="T6" fmla="*/ 206 w 893"/>
                <a:gd name="T7" fmla="*/ 873 h 941"/>
                <a:gd name="T8" fmla="*/ 286 w 893"/>
                <a:gd name="T9" fmla="*/ 909 h 941"/>
                <a:gd name="T10" fmla="*/ 395 w 893"/>
                <a:gd name="T11" fmla="*/ 934 h 941"/>
                <a:gd name="T12" fmla="*/ 480 w 893"/>
                <a:gd name="T13" fmla="*/ 934 h 941"/>
                <a:gd name="T14" fmla="*/ 589 w 893"/>
                <a:gd name="T15" fmla="*/ 909 h 941"/>
                <a:gd name="T16" fmla="*/ 704 w 893"/>
                <a:gd name="T17" fmla="*/ 843 h 941"/>
                <a:gd name="T18" fmla="*/ 795 w 893"/>
                <a:gd name="T19" fmla="*/ 746 h 941"/>
                <a:gd name="T20" fmla="*/ 846 w 893"/>
                <a:gd name="T21" fmla="*/ 673 h 941"/>
                <a:gd name="T22" fmla="*/ 875 w 893"/>
                <a:gd name="T23" fmla="*/ 582 h 941"/>
                <a:gd name="T24" fmla="*/ 892 w 893"/>
                <a:gd name="T25" fmla="*/ 467 h 941"/>
                <a:gd name="T26" fmla="*/ 875 w 893"/>
                <a:gd name="T27" fmla="*/ 346 h 941"/>
                <a:gd name="T28" fmla="*/ 829 w 893"/>
                <a:gd name="T29" fmla="*/ 237 h 941"/>
                <a:gd name="T30" fmla="*/ 766 w 893"/>
                <a:gd name="T31" fmla="*/ 146 h 941"/>
                <a:gd name="T32" fmla="*/ 704 w 893"/>
                <a:gd name="T33" fmla="*/ 85 h 941"/>
                <a:gd name="T34" fmla="*/ 623 w 893"/>
                <a:gd name="T35" fmla="*/ 43 h 941"/>
                <a:gd name="T36" fmla="*/ 538 w 893"/>
                <a:gd name="T37" fmla="*/ 13 h 941"/>
                <a:gd name="T38" fmla="*/ 315 w 893"/>
                <a:gd name="T39" fmla="*/ 13 h 941"/>
                <a:gd name="T40" fmla="*/ 217 w 893"/>
                <a:gd name="T41" fmla="*/ 55 h 941"/>
                <a:gd name="T42" fmla="*/ 103 w 893"/>
                <a:gd name="T43" fmla="*/ 152 h 941"/>
                <a:gd name="T44" fmla="*/ 57 w 893"/>
                <a:gd name="T45" fmla="*/ 231 h 941"/>
                <a:gd name="T46" fmla="*/ 12 w 893"/>
                <a:gd name="T47" fmla="*/ 358 h 941"/>
                <a:gd name="T48" fmla="*/ 34 w 893"/>
                <a:gd name="T49" fmla="*/ 479 h 941"/>
                <a:gd name="T50" fmla="*/ 52 w 893"/>
                <a:gd name="T51" fmla="*/ 346 h 941"/>
                <a:gd name="T52" fmla="*/ 97 w 893"/>
                <a:gd name="T53" fmla="*/ 231 h 941"/>
                <a:gd name="T54" fmla="*/ 183 w 893"/>
                <a:gd name="T55" fmla="*/ 122 h 941"/>
                <a:gd name="T56" fmla="*/ 286 w 893"/>
                <a:gd name="T57" fmla="*/ 61 h 941"/>
                <a:gd name="T58" fmla="*/ 366 w 893"/>
                <a:gd name="T59" fmla="*/ 37 h 941"/>
                <a:gd name="T60" fmla="*/ 572 w 893"/>
                <a:gd name="T61" fmla="*/ 61 h 941"/>
                <a:gd name="T62" fmla="*/ 646 w 893"/>
                <a:gd name="T63" fmla="*/ 97 h 941"/>
                <a:gd name="T64" fmla="*/ 726 w 893"/>
                <a:gd name="T65" fmla="*/ 158 h 941"/>
                <a:gd name="T66" fmla="*/ 795 w 893"/>
                <a:gd name="T67" fmla="*/ 237 h 941"/>
                <a:gd name="T68" fmla="*/ 829 w 893"/>
                <a:gd name="T69" fmla="*/ 316 h 941"/>
                <a:gd name="T70" fmla="*/ 858 w 893"/>
                <a:gd name="T71" fmla="*/ 467 h 941"/>
                <a:gd name="T72" fmla="*/ 846 w 893"/>
                <a:gd name="T73" fmla="*/ 552 h 941"/>
                <a:gd name="T74" fmla="*/ 824 w 893"/>
                <a:gd name="T75" fmla="*/ 637 h 941"/>
                <a:gd name="T76" fmla="*/ 784 w 893"/>
                <a:gd name="T77" fmla="*/ 709 h 941"/>
                <a:gd name="T78" fmla="*/ 732 w 893"/>
                <a:gd name="T79" fmla="*/ 776 h 941"/>
                <a:gd name="T80" fmla="*/ 652 w 893"/>
                <a:gd name="T81" fmla="*/ 837 h 941"/>
                <a:gd name="T82" fmla="*/ 561 w 893"/>
                <a:gd name="T83" fmla="*/ 879 h 941"/>
                <a:gd name="T84" fmla="*/ 435 w 893"/>
                <a:gd name="T85" fmla="*/ 903 h 941"/>
                <a:gd name="T86" fmla="*/ 355 w 893"/>
                <a:gd name="T87" fmla="*/ 891 h 941"/>
                <a:gd name="T88" fmla="*/ 280 w 893"/>
                <a:gd name="T89" fmla="*/ 867 h 941"/>
                <a:gd name="T90" fmla="*/ 206 w 893"/>
                <a:gd name="T91" fmla="*/ 831 h 941"/>
                <a:gd name="T92" fmla="*/ 109 w 893"/>
                <a:gd name="T93" fmla="*/ 734 h 941"/>
                <a:gd name="T94" fmla="*/ 57 w 893"/>
                <a:gd name="T95" fmla="*/ 625 h 941"/>
                <a:gd name="T96" fmla="*/ 34 w 893"/>
                <a:gd name="T97" fmla="*/ 540 h 941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893"/>
                <a:gd name="T148" fmla="*/ 0 h 941"/>
                <a:gd name="T149" fmla="*/ 893 w 893"/>
                <a:gd name="T150" fmla="*/ 941 h 941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893" h="941">
                  <a:moveTo>
                    <a:pt x="0" y="479"/>
                  </a:moveTo>
                  <a:lnTo>
                    <a:pt x="0" y="546"/>
                  </a:lnTo>
                  <a:lnTo>
                    <a:pt x="6" y="570"/>
                  </a:lnTo>
                  <a:lnTo>
                    <a:pt x="12" y="594"/>
                  </a:lnTo>
                  <a:lnTo>
                    <a:pt x="17" y="612"/>
                  </a:lnTo>
                  <a:lnTo>
                    <a:pt x="23" y="637"/>
                  </a:lnTo>
                  <a:lnTo>
                    <a:pt x="29" y="661"/>
                  </a:lnTo>
                  <a:lnTo>
                    <a:pt x="40" y="679"/>
                  </a:lnTo>
                  <a:lnTo>
                    <a:pt x="69" y="734"/>
                  </a:lnTo>
                  <a:lnTo>
                    <a:pt x="80" y="752"/>
                  </a:lnTo>
                  <a:lnTo>
                    <a:pt x="97" y="770"/>
                  </a:lnTo>
                  <a:lnTo>
                    <a:pt x="109" y="788"/>
                  </a:lnTo>
                  <a:lnTo>
                    <a:pt x="137" y="818"/>
                  </a:lnTo>
                  <a:lnTo>
                    <a:pt x="172" y="849"/>
                  </a:lnTo>
                  <a:lnTo>
                    <a:pt x="189" y="861"/>
                  </a:lnTo>
                  <a:lnTo>
                    <a:pt x="206" y="873"/>
                  </a:lnTo>
                  <a:lnTo>
                    <a:pt x="223" y="885"/>
                  </a:lnTo>
                  <a:lnTo>
                    <a:pt x="246" y="891"/>
                  </a:lnTo>
                  <a:lnTo>
                    <a:pt x="263" y="903"/>
                  </a:lnTo>
                  <a:lnTo>
                    <a:pt x="286" y="909"/>
                  </a:lnTo>
                  <a:lnTo>
                    <a:pt x="303" y="915"/>
                  </a:lnTo>
                  <a:lnTo>
                    <a:pt x="326" y="921"/>
                  </a:lnTo>
                  <a:lnTo>
                    <a:pt x="349" y="928"/>
                  </a:lnTo>
                  <a:lnTo>
                    <a:pt x="395" y="934"/>
                  </a:lnTo>
                  <a:lnTo>
                    <a:pt x="412" y="934"/>
                  </a:lnTo>
                  <a:lnTo>
                    <a:pt x="435" y="940"/>
                  </a:lnTo>
                  <a:lnTo>
                    <a:pt x="440" y="940"/>
                  </a:lnTo>
                  <a:lnTo>
                    <a:pt x="480" y="934"/>
                  </a:lnTo>
                  <a:lnTo>
                    <a:pt x="526" y="928"/>
                  </a:lnTo>
                  <a:lnTo>
                    <a:pt x="549" y="921"/>
                  </a:lnTo>
                  <a:lnTo>
                    <a:pt x="572" y="915"/>
                  </a:lnTo>
                  <a:lnTo>
                    <a:pt x="589" y="909"/>
                  </a:lnTo>
                  <a:lnTo>
                    <a:pt x="612" y="903"/>
                  </a:lnTo>
                  <a:lnTo>
                    <a:pt x="629" y="891"/>
                  </a:lnTo>
                  <a:lnTo>
                    <a:pt x="669" y="867"/>
                  </a:lnTo>
                  <a:lnTo>
                    <a:pt x="704" y="843"/>
                  </a:lnTo>
                  <a:lnTo>
                    <a:pt x="721" y="831"/>
                  </a:lnTo>
                  <a:lnTo>
                    <a:pt x="738" y="818"/>
                  </a:lnTo>
                  <a:lnTo>
                    <a:pt x="784" y="770"/>
                  </a:lnTo>
                  <a:lnTo>
                    <a:pt x="795" y="746"/>
                  </a:lnTo>
                  <a:lnTo>
                    <a:pt x="812" y="734"/>
                  </a:lnTo>
                  <a:lnTo>
                    <a:pt x="824" y="709"/>
                  </a:lnTo>
                  <a:lnTo>
                    <a:pt x="835" y="691"/>
                  </a:lnTo>
                  <a:lnTo>
                    <a:pt x="846" y="673"/>
                  </a:lnTo>
                  <a:lnTo>
                    <a:pt x="852" y="649"/>
                  </a:lnTo>
                  <a:lnTo>
                    <a:pt x="864" y="631"/>
                  </a:lnTo>
                  <a:lnTo>
                    <a:pt x="869" y="606"/>
                  </a:lnTo>
                  <a:lnTo>
                    <a:pt x="875" y="582"/>
                  </a:lnTo>
                  <a:lnTo>
                    <a:pt x="881" y="558"/>
                  </a:lnTo>
                  <a:lnTo>
                    <a:pt x="887" y="540"/>
                  </a:lnTo>
                  <a:lnTo>
                    <a:pt x="887" y="491"/>
                  </a:lnTo>
                  <a:lnTo>
                    <a:pt x="892" y="467"/>
                  </a:lnTo>
                  <a:lnTo>
                    <a:pt x="892" y="461"/>
                  </a:lnTo>
                  <a:lnTo>
                    <a:pt x="887" y="437"/>
                  </a:lnTo>
                  <a:lnTo>
                    <a:pt x="887" y="394"/>
                  </a:lnTo>
                  <a:lnTo>
                    <a:pt x="875" y="346"/>
                  </a:lnTo>
                  <a:lnTo>
                    <a:pt x="858" y="303"/>
                  </a:lnTo>
                  <a:lnTo>
                    <a:pt x="852" y="279"/>
                  </a:lnTo>
                  <a:lnTo>
                    <a:pt x="841" y="255"/>
                  </a:lnTo>
                  <a:lnTo>
                    <a:pt x="829" y="237"/>
                  </a:lnTo>
                  <a:lnTo>
                    <a:pt x="824" y="219"/>
                  </a:lnTo>
                  <a:lnTo>
                    <a:pt x="806" y="200"/>
                  </a:lnTo>
                  <a:lnTo>
                    <a:pt x="784" y="164"/>
                  </a:lnTo>
                  <a:lnTo>
                    <a:pt x="766" y="146"/>
                  </a:lnTo>
                  <a:lnTo>
                    <a:pt x="749" y="134"/>
                  </a:lnTo>
                  <a:lnTo>
                    <a:pt x="738" y="116"/>
                  </a:lnTo>
                  <a:lnTo>
                    <a:pt x="715" y="103"/>
                  </a:lnTo>
                  <a:lnTo>
                    <a:pt x="704" y="85"/>
                  </a:lnTo>
                  <a:lnTo>
                    <a:pt x="681" y="73"/>
                  </a:lnTo>
                  <a:lnTo>
                    <a:pt x="663" y="67"/>
                  </a:lnTo>
                  <a:lnTo>
                    <a:pt x="646" y="55"/>
                  </a:lnTo>
                  <a:lnTo>
                    <a:pt x="623" y="43"/>
                  </a:lnTo>
                  <a:lnTo>
                    <a:pt x="601" y="31"/>
                  </a:lnTo>
                  <a:lnTo>
                    <a:pt x="583" y="25"/>
                  </a:lnTo>
                  <a:lnTo>
                    <a:pt x="561" y="19"/>
                  </a:lnTo>
                  <a:lnTo>
                    <a:pt x="538" y="13"/>
                  </a:lnTo>
                  <a:lnTo>
                    <a:pt x="498" y="0"/>
                  </a:lnTo>
                  <a:lnTo>
                    <a:pt x="360" y="0"/>
                  </a:lnTo>
                  <a:lnTo>
                    <a:pt x="337" y="7"/>
                  </a:lnTo>
                  <a:lnTo>
                    <a:pt x="315" y="13"/>
                  </a:lnTo>
                  <a:lnTo>
                    <a:pt x="292" y="19"/>
                  </a:lnTo>
                  <a:lnTo>
                    <a:pt x="275" y="25"/>
                  </a:lnTo>
                  <a:lnTo>
                    <a:pt x="235" y="43"/>
                  </a:lnTo>
                  <a:lnTo>
                    <a:pt x="217" y="55"/>
                  </a:lnTo>
                  <a:lnTo>
                    <a:pt x="195" y="67"/>
                  </a:lnTo>
                  <a:lnTo>
                    <a:pt x="166" y="91"/>
                  </a:lnTo>
                  <a:lnTo>
                    <a:pt x="149" y="110"/>
                  </a:lnTo>
                  <a:lnTo>
                    <a:pt x="103" y="152"/>
                  </a:lnTo>
                  <a:lnTo>
                    <a:pt x="92" y="170"/>
                  </a:lnTo>
                  <a:lnTo>
                    <a:pt x="80" y="188"/>
                  </a:lnTo>
                  <a:lnTo>
                    <a:pt x="69" y="213"/>
                  </a:lnTo>
                  <a:lnTo>
                    <a:pt x="57" y="231"/>
                  </a:lnTo>
                  <a:lnTo>
                    <a:pt x="29" y="291"/>
                  </a:lnTo>
                  <a:lnTo>
                    <a:pt x="23" y="309"/>
                  </a:lnTo>
                  <a:lnTo>
                    <a:pt x="17" y="334"/>
                  </a:lnTo>
                  <a:lnTo>
                    <a:pt x="12" y="358"/>
                  </a:lnTo>
                  <a:lnTo>
                    <a:pt x="6" y="382"/>
                  </a:lnTo>
                  <a:lnTo>
                    <a:pt x="0" y="400"/>
                  </a:lnTo>
                  <a:lnTo>
                    <a:pt x="0" y="479"/>
                  </a:lnTo>
                  <a:lnTo>
                    <a:pt x="34" y="479"/>
                  </a:lnTo>
                  <a:lnTo>
                    <a:pt x="34" y="406"/>
                  </a:lnTo>
                  <a:lnTo>
                    <a:pt x="40" y="388"/>
                  </a:lnTo>
                  <a:lnTo>
                    <a:pt x="46" y="364"/>
                  </a:lnTo>
                  <a:lnTo>
                    <a:pt x="52" y="346"/>
                  </a:lnTo>
                  <a:lnTo>
                    <a:pt x="52" y="322"/>
                  </a:lnTo>
                  <a:lnTo>
                    <a:pt x="63" y="303"/>
                  </a:lnTo>
                  <a:lnTo>
                    <a:pt x="86" y="249"/>
                  </a:lnTo>
                  <a:lnTo>
                    <a:pt x="97" y="231"/>
                  </a:lnTo>
                  <a:lnTo>
                    <a:pt x="109" y="213"/>
                  </a:lnTo>
                  <a:lnTo>
                    <a:pt x="120" y="194"/>
                  </a:lnTo>
                  <a:lnTo>
                    <a:pt x="132" y="176"/>
                  </a:lnTo>
                  <a:lnTo>
                    <a:pt x="183" y="122"/>
                  </a:lnTo>
                  <a:lnTo>
                    <a:pt x="217" y="97"/>
                  </a:lnTo>
                  <a:lnTo>
                    <a:pt x="235" y="85"/>
                  </a:lnTo>
                  <a:lnTo>
                    <a:pt x="252" y="79"/>
                  </a:lnTo>
                  <a:lnTo>
                    <a:pt x="286" y="61"/>
                  </a:lnTo>
                  <a:lnTo>
                    <a:pt x="303" y="55"/>
                  </a:lnTo>
                  <a:lnTo>
                    <a:pt x="326" y="49"/>
                  </a:lnTo>
                  <a:lnTo>
                    <a:pt x="343" y="43"/>
                  </a:lnTo>
                  <a:lnTo>
                    <a:pt x="366" y="37"/>
                  </a:lnTo>
                  <a:lnTo>
                    <a:pt x="492" y="37"/>
                  </a:lnTo>
                  <a:lnTo>
                    <a:pt x="532" y="49"/>
                  </a:lnTo>
                  <a:lnTo>
                    <a:pt x="555" y="55"/>
                  </a:lnTo>
                  <a:lnTo>
                    <a:pt x="572" y="61"/>
                  </a:lnTo>
                  <a:lnTo>
                    <a:pt x="589" y="67"/>
                  </a:lnTo>
                  <a:lnTo>
                    <a:pt x="612" y="73"/>
                  </a:lnTo>
                  <a:lnTo>
                    <a:pt x="629" y="85"/>
                  </a:lnTo>
                  <a:lnTo>
                    <a:pt x="646" y="97"/>
                  </a:lnTo>
                  <a:lnTo>
                    <a:pt x="663" y="103"/>
                  </a:lnTo>
                  <a:lnTo>
                    <a:pt x="681" y="116"/>
                  </a:lnTo>
                  <a:lnTo>
                    <a:pt x="698" y="128"/>
                  </a:lnTo>
                  <a:lnTo>
                    <a:pt x="726" y="158"/>
                  </a:lnTo>
                  <a:lnTo>
                    <a:pt x="744" y="170"/>
                  </a:lnTo>
                  <a:lnTo>
                    <a:pt x="755" y="188"/>
                  </a:lnTo>
                  <a:lnTo>
                    <a:pt x="784" y="219"/>
                  </a:lnTo>
                  <a:lnTo>
                    <a:pt x="795" y="237"/>
                  </a:lnTo>
                  <a:lnTo>
                    <a:pt x="801" y="255"/>
                  </a:lnTo>
                  <a:lnTo>
                    <a:pt x="812" y="273"/>
                  </a:lnTo>
                  <a:lnTo>
                    <a:pt x="824" y="297"/>
                  </a:lnTo>
                  <a:lnTo>
                    <a:pt x="829" y="316"/>
                  </a:lnTo>
                  <a:lnTo>
                    <a:pt x="841" y="352"/>
                  </a:lnTo>
                  <a:lnTo>
                    <a:pt x="852" y="400"/>
                  </a:lnTo>
                  <a:lnTo>
                    <a:pt x="852" y="443"/>
                  </a:lnTo>
                  <a:lnTo>
                    <a:pt x="858" y="467"/>
                  </a:lnTo>
                  <a:lnTo>
                    <a:pt x="858" y="461"/>
                  </a:lnTo>
                  <a:lnTo>
                    <a:pt x="852" y="485"/>
                  </a:lnTo>
                  <a:lnTo>
                    <a:pt x="852" y="534"/>
                  </a:lnTo>
                  <a:lnTo>
                    <a:pt x="846" y="552"/>
                  </a:lnTo>
                  <a:lnTo>
                    <a:pt x="841" y="576"/>
                  </a:lnTo>
                  <a:lnTo>
                    <a:pt x="835" y="594"/>
                  </a:lnTo>
                  <a:lnTo>
                    <a:pt x="829" y="619"/>
                  </a:lnTo>
                  <a:lnTo>
                    <a:pt x="824" y="637"/>
                  </a:lnTo>
                  <a:lnTo>
                    <a:pt x="812" y="655"/>
                  </a:lnTo>
                  <a:lnTo>
                    <a:pt x="806" y="673"/>
                  </a:lnTo>
                  <a:lnTo>
                    <a:pt x="795" y="691"/>
                  </a:lnTo>
                  <a:lnTo>
                    <a:pt x="784" y="709"/>
                  </a:lnTo>
                  <a:lnTo>
                    <a:pt x="772" y="728"/>
                  </a:lnTo>
                  <a:lnTo>
                    <a:pt x="761" y="746"/>
                  </a:lnTo>
                  <a:lnTo>
                    <a:pt x="744" y="758"/>
                  </a:lnTo>
                  <a:lnTo>
                    <a:pt x="732" y="776"/>
                  </a:lnTo>
                  <a:lnTo>
                    <a:pt x="715" y="788"/>
                  </a:lnTo>
                  <a:lnTo>
                    <a:pt x="704" y="800"/>
                  </a:lnTo>
                  <a:lnTo>
                    <a:pt x="686" y="812"/>
                  </a:lnTo>
                  <a:lnTo>
                    <a:pt x="652" y="837"/>
                  </a:lnTo>
                  <a:lnTo>
                    <a:pt x="618" y="861"/>
                  </a:lnTo>
                  <a:lnTo>
                    <a:pt x="595" y="867"/>
                  </a:lnTo>
                  <a:lnTo>
                    <a:pt x="578" y="873"/>
                  </a:lnTo>
                  <a:lnTo>
                    <a:pt x="561" y="879"/>
                  </a:lnTo>
                  <a:lnTo>
                    <a:pt x="538" y="885"/>
                  </a:lnTo>
                  <a:lnTo>
                    <a:pt x="521" y="891"/>
                  </a:lnTo>
                  <a:lnTo>
                    <a:pt x="480" y="897"/>
                  </a:lnTo>
                  <a:lnTo>
                    <a:pt x="435" y="903"/>
                  </a:lnTo>
                  <a:lnTo>
                    <a:pt x="440" y="903"/>
                  </a:lnTo>
                  <a:lnTo>
                    <a:pt x="418" y="897"/>
                  </a:lnTo>
                  <a:lnTo>
                    <a:pt x="395" y="897"/>
                  </a:lnTo>
                  <a:lnTo>
                    <a:pt x="355" y="891"/>
                  </a:lnTo>
                  <a:lnTo>
                    <a:pt x="332" y="885"/>
                  </a:lnTo>
                  <a:lnTo>
                    <a:pt x="315" y="885"/>
                  </a:lnTo>
                  <a:lnTo>
                    <a:pt x="297" y="873"/>
                  </a:lnTo>
                  <a:lnTo>
                    <a:pt x="280" y="867"/>
                  </a:lnTo>
                  <a:lnTo>
                    <a:pt x="257" y="861"/>
                  </a:lnTo>
                  <a:lnTo>
                    <a:pt x="240" y="849"/>
                  </a:lnTo>
                  <a:lnTo>
                    <a:pt x="223" y="843"/>
                  </a:lnTo>
                  <a:lnTo>
                    <a:pt x="206" y="831"/>
                  </a:lnTo>
                  <a:lnTo>
                    <a:pt x="195" y="818"/>
                  </a:lnTo>
                  <a:lnTo>
                    <a:pt x="160" y="794"/>
                  </a:lnTo>
                  <a:lnTo>
                    <a:pt x="137" y="764"/>
                  </a:lnTo>
                  <a:lnTo>
                    <a:pt x="109" y="734"/>
                  </a:lnTo>
                  <a:lnTo>
                    <a:pt x="97" y="715"/>
                  </a:lnTo>
                  <a:lnTo>
                    <a:pt x="69" y="661"/>
                  </a:lnTo>
                  <a:lnTo>
                    <a:pt x="63" y="643"/>
                  </a:lnTo>
                  <a:lnTo>
                    <a:pt x="57" y="625"/>
                  </a:lnTo>
                  <a:lnTo>
                    <a:pt x="52" y="606"/>
                  </a:lnTo>
                  <a:lnTo>
                    <a:pt x="46" y="582"/>
                  </a:lnTo>
                  <a:lnTo>
                    <a:pt x="40" y="564"/>
                  </a:lnTo>
                  <a:lnTo>
                    <a:pt x="34" y="540"/>
                  </a:lnTo>
                  <a:lnTo>
                    <a:pt x="34" y="479"/>
                  </a:lnTo>
                  <a:lnTo>
                    <a:pt x="0" y="479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54" name="Freeform 7"/>
            <p:cNvSpPr>
              <a:spLocks/>
            </p:cNvSpPr>
            <p:nvPr/>
          </p:nvSpPr>
          <p:spPr bwMode="auto">
            <a:xfrm>
              <a:off x="2314" y="1944"/>
              <a:ext cx="1288" cy="1383"/>
            </a:xfrm>
            <a:custGeom>
              <a:avLst/>
              <a:gdLst>
                <a:gd name="T0" fmla="*/ 11 w 1288"/>
                <a:gd name="T1" fmla="*/ 830 h 1383"/>
                <a:gd name="T2" fmla="*/ 52 w 1288"/>
                <a:gd name="T3" fmla="*/ 958 h 1383"/>
                <a:gd name="T4" fmla="*/ 114 w 1288"/>
                <a:gd name="T5" fmla="*/ 1073 h 1383"/>
                <a:gd name="T6" fmla="*/ 263 w 1288"/>
                <a:gd name="T7" fmla="*/ 1242 h 1383"/>
                <a:gd name="T8" fmla="*/ 400 w 1288"/>
                <a:gd name="T9" fmla="*/ 1321 h 1383"/>
                <a:gd name="T10" fmla="*/ 555 w 1288"/>
                <a:gd name="T11" fmla="*/ 1370 h 1383"/>
                <a:gd name="T12" fmla="*/ 681 w 1288"/>
                <a:gd name="T13" fmla="*/ 1376 h 1383"/>
                <a:gd name="T14" fmla="*/ 806 w 1288"/>
                <a:gd name="T15" fmla="*/ 1358 h 1383"/>
                <a:gd name="T16" fmla="*/ 949 w 1288"/>
                <a:gd name="T17" fmla="*/ 1291 h 1383"/>
                <a:gd name="T18" fmla="*/ 1121 w 1288"/>
                <a:gd name="T19" fmla="*/ 1146 h 1383"/>
                <a:gd name="T20" fmla="*/ 1224 w 1288"/>
                <a:gd name="T21" fmla="*/ 982 h 1383"/>
                <a:gd name="T22" fmla="*/ 1264 w 1288"/>
                <a:gd name="T23" fmla="*/ 855 h 1383"/>
                <a:gd name="T24" fmla="*/ 1281 w 1288"/>
                <a:gd name="T25" fmla="*/ 721 h 1383"/>
                <a:gd name="T26" fmla="*/ 1275 w 1288"/>
                <a:gd name="T27" fmla="*/ 588 h 1383"/>
                <a:gd name="T28" fmla="*/ 1247 w 1288"/>
                <a:gd name="T29" fmla="*/ 455 h 1383"/>
                <a:gd name="T30" fmla="*/ 1155 w 1288"/>
                <a:gd name="T31" fmla="*/ 279 h 1383"/>
                <a:gd name="T32" fmla="*/ 1029 w 1288"/>
                <a:gd name="T33" fmla="*/ 140 h 1383"/>
                <a:gd name="T34" fmla="*/ 921 w 1288"/>
                <a:gd name="T35" fmla="*/ 67 h 1383"/>
                <a:gd name="T36" fmla="*/ 778 w 1288"/>
                <a:gd name="T37" fmla="*/ 12 h 1383"/>
                <a:gd name="T38" fmla="*/ 555 w 1288"/>
                <a:gd name="T39" fmla="*/ 6 h 1383"/>
                <a:gd name="T40" fmla="*/ 372 w 1288"/>
                <a:gd name="T41" fmla="*/ 73 h 1383"/>
                <a:gd name="T42" fmla="*/ 263 w 1288"/>
                <a:gd name="T43" fmla="*/ 140 h 1383"/>
                <a:gd name="T44" fmla="*/ 97 w 1288"/>
                <a:gd name="T45" fmla="*/ 346 h 1383"/>
                <a:gd name="T46" fmla="*/ 40 w 1288"/>
                <a:gd name="T47" fmla="*/ 467 h 1383"/>
                <a:gd name="T48" fmla="*/ 6 w 1288"/>
                <a:gd name="T49" fmla="*/ 594 h 1383"/>
                <a:gd name="T50" fmla="*/ 34 w 1288"/>
                <a:gd name="T51" fmla="*/ 630 h 1383"/>
                <a:gd name="T52" fmla="*/ 63 w 1288"/>
                <a:gd name="T53" fmla="*/ 509 h 1383"/>
                <a:gd name="T54" fmla="*/ 109 w 1288"/>
                <a:gd name="T55" fmla="*/ 388 h 1383"/>
                <a:gd name="T56" fmla="*/ 177 w 1288"/>
                <a:gd name="T57" fmla="*/ 285 h 1383"/>
                <a:gd name="T58" fmla="*/ 286 w 1288"/>
                <a:gd name="T59" fmla="*/ 170 h 1383"/>
                <a:gd name="T60" fmla="*/ 389 w 1288"/>
                <a:gd name="T61" fmla="*/ 103 h 1383"/>
                <a:gd name="T62" fmla="*/ 560 w 1288"/>
                <a:gd name="T63" fmla="*/ 43 h 1383"/>
                <a:gd name="T64" fmla="*/ 766 w 1288"/>
                <a:gd name="T65" fmla="*/ 49 h 1383"/>
                <a:gd name="T66" fmla="*/ 909 w 1288"/>
                <a:gd name="T67" fmla="*/ 103 h 1383"/>
                <a:gd name="T68" fmla="*/ 1007 w 1288"/>
                <a:gd name="T69" fmla="*/ 170 h 1383"/>
                <a:gd name="T70" fmla="*/ 1092 w 1288"/>
                <a:gd name="T71" fmla="*/ 255 h 1383"/>
                <a:gd name="T72" fmla="*/ 1178 w 1288"/>
                <a:gd name="T73" fmla="*/ 382 h 1383"/>
                <a:gd name="T74" fmla="*/ 1230 w 1288"/>
                <a:gd name="T75" fmla="*/ 527 h 1383"/>
                <a:gd name="T76" fmla="*/ 1252 w 1288"/>
                <a:gd name="T77" fmla="*/ 691 h 1383"/>
                <a:gd name="T78" fmla="*/ 1241 w 1288"/>
                <a:gd name="T79" fmla="*/ 782 h 1383"/>
                <a:gd name="T80" fmla="*/ 1212 w 1288"/>
                <a:gd name="T81" fmla="*/ 909 h 1383"/>
                <a:gd name="T82" fmla="*/ 1144 w 1288"/>
                <a:gd name="T83" fmla="*/ 1049 h 1383"/>
                <a:gd name="T84" fmla="*/ 1007 w 1288"/>
                <a:gd name="T85" fmla="*/ 1212 h 1383"/>
                <a:gd name="T86" fmla="*/ 852 w 1288"/>
                <a:gd name="T87" fmla="*/ 1303 h 1383"/>
                <a:gd name="T88" fmla="*/ 738 w 1288"/>
                <a:gd name="T89" fmla="*/ 1333 h 1383"/>
                <a:gd name="T90" fmla="*/ 652 w 1288"/>
                <a:gd name="T91" fmla="*/ 1345 h 1383"/>
                <a:gd name="T92" fmla="*/ 469 w 1288"/>
                <a:gd name="T93" fmla="*/ 1315 h 1383"/>
                <a:gd name="T94" fmla="*/ 360 w 1288"/>
                <a:gd name="T95" fmla="*/ 1261 h 1383"/>
                <a:gd name="T96" fmla="*/ 217 w 1288"/>
                <a:gd name="T97" fmla="*/ 1146 h 1383"/>
                <a:gd name="T98" fmla="*/ 126 w 1288"/>
                <a:gd name="T99" fmla="*/ 1024 h 1383"/>
                <a:gd name="T100" fmla="*/ 69 w 1288"/>
                <a:gd name="T101" fmla="*/ 915 h 1383"/>
                <a:gd name="T102" fmla="*/ 40 w 1288"/>
                <a:gd name="T103" fmla="*/ 788 h 1383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1288"/>
                <a:gd name="T157" fmla="*/ 0 h 1383"/>
                <a:gd name="T158" fmla="*/ 1288 w 1288"/>
                <a:gd name="T159" fmla="*/ 1383 h 1383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1288" h="1383">
                  <a:moveTo>
                    <a:pt x="0" y="697"/>
                  </a:moveTo>
                  <a:lnTo>
                    <a:pt x="0" y="764"/>
                  </a:lnTo>
                  <a:lnTo>
                    <a:pt x="6" y="794"/>
                  </a:lnTo>
                  <a:lnTo>
                    <a:pt x="11" y="830"/>
                  </a:lnTo>
                  <a:lnTo>
                    <a:pt x="17" y="861"/>
                  </a:lnTo>
                  <a:lnTo>
                    <a:pt x="29" y="897"/>
                  </a:lnTo>
                  <a:lnTo>
                    <a:pt x="40" y="927"/>
                  </a:lnTo>
                  <a:lnTo>
                    <a:pt x="52" y="958"/>
                  </a:lnTo>
                  <a:lnTo>
                    <a:pt x="63" y="988"/>
                  </a:lnTo>
                  <a:lnTo>
                    <a:pt x="80" y="1018"/>
                  </a:lnTo>
                  <a:lnTo>
                    <a:pt x="97" y="1043"/>
                  </a:lnTo>
                  <a:lnTo>
                    <a:pt x="114" y="1073"/>
                  </a:lnTo>
                  <a:lnTo>
                    <a:pt x="149" y="1127"/>
                  </a:lnTo>
                  <a:lnTo>
                    <a:pt x="217" y="1200"/>
                  </a:lnTo>
                  <a:lnTo>
                    <a:pt x="240" y="1218"/>
                  </a:lnTo>
                  <a:lnTo>
                    <a:pt x="263" y="1242"/>
                  </a:lnTo>
                  <a:lnTo>
                    <a:pt x="292" y="1261"/>
                  </a:lnTo>
                  <a:lnTo>
                    <a:pt x="343" y="1291"/>
                  </a:lnTo>
                  <a:lnTo>
                    <a:pt x="372" y="1309"/>
                  </a:lnTo>
                  <a:lnTo>
                    <a:pt x="400" y="1321"/>
                  </a:lnTo>
                  <a:lnTo>
                    <a:pt x="429" y="1333"/>
                  </a:lnTo>
                  <a:lnTo>
                    <a:pt x="458" y="1345"/>
                  </a:lnTo>
                  <a:lnTo>
                    <a:pt x="520" y="1364"/>
                  </a:lnTo>
                  <a:lnTo>
                    <a:pt x="555" y="1370"/>
                  </a:lnTo>
                  <a:lnTo>
                    <a:pt x="618" y="1376"/>
                  </a:lnTo>
                  <a:lnTo>
                    <a:pt x="646" y="1382"/>
                  </a:lnTo>
                  <a:lnTo>
                    <a:pt x="652" y="1382"/>
                  </a:lnTo>
                  <a:lnTo>
                    <a:pt x="681" y="1376"/>
                  </a:lnTo>
                  <a:lnTo>
                    <a:pt x="715" y="1376"/>
                  </a:lnTo>
                  <a:lnTo>
                    <a:pt x="744" y="1370"/>
                  </a:lnTo>
                  <a:lnTo>
                    <a:pt x="778" y="1364"/>
                  </a:lnTo>
                  <a:lnTo>
                    <a:pt x="806" y="1358"/>
                  </a:lnTo>
                  <a:lnTo>
                    <a:pt x="835" y="1345"/>
                  </a:lnTo>
                  <a:lnTo>
                    <a:pt x="864" y="1333"/>
                  </a:lnTo>
                  <a:lnTo>
                    <a:pt x="898" y="1321"/>
                  </a:lnTo>
                  <a:lnTo>
                    <a:pt x="949" y="1291"/>
                  </a:lnTo>
                  <a:lnTo>
                    <a:pt x="978" y="1273"/>
                  </a:lnTo>
                  <a:lnTo>
                    <a:pt x="1029" y="1236"/>
                  </a:lnTo>
                  <a:lnTo>
                    <a:pt x="1075" y="1194"/>
                  </a:lnTo>
                  <a:lnTo>
                    <a:pt x="1121" y="1146"/>
                  </a:lnTo>
                  <a:lnTo>
                    <a:pt x="1155" y="1097"/>
                  </a:lnTo>
                  <a:lnTo>
                    <a:pt x="1172" y="1067"/>
                  </a:lnTo>
                  <a:lnTo>
                    <a:pt x="1190" y="1043"/>
                  </a:lnTo>
                  <a:lnTo>
                    <a:pt x="1224" y="982"/>
                  </a:lnTo>
                  <a:lnTo>
                    <a:pt x="1235" y="952"/>
                  </a:lnTo>
                  <a:lnTo>
                    <a:pt x="1247" y="921"/>
                  </a:lnTo>
                  <a:lnTo>
                    <a:pt x="1252" y="891"/>
                  </a:lnTo>
                  <a:lnTo>
                    <a:pt x="1264" y="855"/>
                  </a:lnTo>
                  <a:lnTo>
                    <a:pt x="1270" y="824"/>
                  </a:lnTo>
                  <a:lnTo>
                    <a:pt x="1275" y="788"/>
                  </a:lnTo>
                  <a:lnTo>
                    <a:pt x="1281" y="758"/>
                  </a:lnTo>
                  <a:lnTo>
                    <a:pt x="1281" y="721"/>
                  </a:lnTo>
                  <a:lnTo>
                    <a:pt x="1287" y="691"/>
                  </a:lnTo>
                  <a:lnTo>
                    <a:pt x="1287" y="685"/>
                  </a:lnTo>
                  <a:lnTo>
                    <a:pt x="1281" y="655"/>
                  </a:lnTo>
                  <a:lnTo>
                    <a:pt x="1275" y="588"/>
                  </a:lnTo>
                  <a:lnTo>
                    <a:pt x="1270" y="552"/>
                  </a:lnTo>
                  <a:lnTo>
                    <a:pt x="1264" y="521"/>
                  </a:lnTo>
                  <a:lnTo>
                    <a:pt x="1252" y="485"/>
                  </a:lnTo>
                  <a:lnTo>
                    <a:pt x="1247" y="455"/>
                  </a:lnTo>
                  <a:lnTo>
                    <a:pt x="1224" y="394"/>
                  </a:lnTo>
                  <a:lnTo>
                    <a:pt x="1207" y="364"/>
                  </a:lnTo>
                  <a:lnTo>
                    <a:pt x="1190" y="340"/>
                  </a:lnTo>
                  <a:lnTo>
                    <a:pt x="1155" y="279"/>
                  </a:lnTo>
                  <a:lnTo>
                    <a:pt x="1138" y="255"/>
                  </a:lnTo>
                  <a:lnTo>
                    <a:pt x="1121" y="231"/>
                  </a:lnTo>
                  <a:lnTo>
                    <a:pt x="1052" y="158"/>
                  </a:lnTo>
                  <a:lnTo>
                    <a:pt x="1029" y="140"/>
                  </a:lnTo>
                  <a:lnTo>
                    <a:pt x="1001" y="122"/>
                  </a:lnTo>
                  <a:lnTo>
                    <a:pt x="978" y="103"/>
                  </a:lnTo>
                  <a:lnTo>
                    <a:pt x="949" y="85"/>
                  </a:lnTo>
                  <a:lnTo>
                    <a:pt x="921" y="67"/>
                  </a:lnTo>
                  <a:lnTo>
                    <a:pt x="898" y="55"/>
                  </a:lnTo>
                  <a:lnTo>
                    <a:pt x="864" y="43"/>
                  </a:lnTo>
                  <a:lnTo>
                    <a:pt x="806" y="19"/>
                  </a:lnTo>
                  <a:lnTo>
                    <a:pt x="778" y="12"/>
                  </a:lnTo>
                  <a:lnTo>
                    <a:pt x="744" y="6"/>
                  </a:lnTo>
                  <a:lnTo>
                    <a:pt x="715" y="0"/>
                  </a:lnTo>
                  <a:lnTo>
                    <a:pt x="583" y="0"/>
                  </a:lnTo>
                  <a:lnTo>
                    <a:pt x="555" y="6"/>
                  </a:lnTo>
                  <a:lnTo>
                    <a:pt x="520" y="12"/>
                  </a:lnTo>
                  <a:lnTo>
                    <a:pt x="458" y="31"/>
                  </a:lnTo>
                  <a:lnTo>
                    <a:pt x="400" y="55"/>
                  </a:lnTo>
                  <a:lnTo>
                    <a:pt x="372" y="73"/>
                  </a:lnTo>
                  <a:lnTo>
                    <a:pt x="343" y="85"/>
                  </a:lnTo>
                  <a:lnTo>
                    <a:pt x="320" y="103"/>
                  </a:lnTo>
                  <a:lnTo>
                    <a:pt x="292" y="122"/>
                  </a:lnTo>
                  <a:lnTo>
                    <a:pt x="263" y="140"/>
                  </a:lnTo>
                  <a:lnTo>
                    <a:pt x="149" y="261"/>
                  </a:lnTo>
                  <a:lnTo>
                    <a:pt x="132" y="285"/>
                  </a:lnTo>
                  <a:lnTo>
                    <a:pt x="114" y="315"/>
                  </a:lnTo>
                  <a:lnTo>
                    <a:pt x="97" y="346"/>
                  </a:lnTo>
                  <a:lnTo>
                    <a:pt x="80" y="370"/>
                  </a:lnTo>
                  <a:lnTo>
                    <a:pt x="63" y="400"/>
                  </a:lnTo>
                  <a:lnTo>
                    <a:pt x="52" y="431"/>
                  </a:lnTo>
                  <a:lnTo>
                    <a:pt x="40" y="467"/>
                  </a:lnTo>
                  <a:lnTo>
                    <a:pt x="29" y="497"/>
                  </a:lnTo>
                  <a:lnTo>
                    <a:pt x="17" y="527"/>
                  </a:lnTo>
                  <a:lnTo>
                    <a:pt x="11" y="558"/>
                  </a:lnTo>
                  <a:lnTo>
                    <a:pt x="6" y="594"/>
                  </a:lnTo>
                  <a:lnTo>
                    <a:pt x="0" y="624"/>
                  </a:lnTo>
                  <a:lnTo>
                    <a:pt x="0" y="697"/>
                  </a:lnTo>
                  <a:lnTo>
                    <a:pt x="34" y="697"/>
                  </a:lnTo>
                  <a:lnTo>
                    <a:pt x="34" y="630"/>
                  </a:lnTo>
                  <a:lnTo>
                    <a:pt x="40" y="600"/>
                  </a:lnTo>
                  <a:lnTo>
                    <a:pt x="46" y="570"/>
                  </a:lnTo>
                  <a:lnTo>
                    <a:pt x="52" y="540"/>
                  </a:lnTo>
                  <a:lnTo>
                    <a:pt x="63" y="509"/>
                  </a:lnTo>
                  <a:lnTo>
                    <a:pt x="69" y="479"/>
                  </a:lnTo>
                  <a:lnTo>
                    <a:pt x="80" y="449"/>
                  </a:lnTo>
                  <a:lnTo>
                    <a:pt x="97" y="418"/>
                  </a:lnTo>
                  <a:lnTo>
                    <a:pt x="109" y="388"/>
                  </a:lnTo>
                  <a:lnTo>
                    <a:pt x="126" y="364"/>
                  </a:lnTo>
                  <a:lnTo>
                    <a:pt x="143" y="334"/>
                  </a:lnTo>
                  <a:lnTo>
                    <a:pt x="160" y="309"/>
                  </a:lnTo>
                  <a:lnTo>
                    <a:pt x="177" y="285"/>
                  </a:lnTo>
                  <a:lnTo>
                    <a:pt x="194" y="261"/>
                  </a:lnTo>
                  <a:lnTo>
                    <a:pt x="217" y="237"/>
                  </a:lnTo>
                  <a:lnTo>
                    <a:pt x="263" y="194"/>
                  </a:lnTo>
                  <a:lnTo>
                    <a:pt x="286" y="170"/>
                  </a:lnTo>
                  <a:lnTo>
                    <a:pt x="309" y="152"/>
                  </a:lnTo>
                  <a:lnTo>
                    <a:pt x="337" y="134"/>
                  </a:lnTo>
                  <a:lnTo>
                    <a:pt x="360" y="115"/>
                  </a:lnTo>
                  <a:lnTo>
                    <a:pt x="389" y="103"/>
                  </a:lnTo>
                  <a:lnTo>
                    <a:pt x="418" y="91"/>
                  </a:lnTo>
                  <a:lnTo>
                    <a:pt x="469" y="67"/>
                  </a:lnTo>
                  <a:lnTo>
                    <a:pt x="532" y="49"/>
                  </a:lnTo>
                  <a:lnTo>
                    <a:pt x="560" y="43"/>
                  </a:lnTo>
                  <a:lnTo>
                    <a:pt x="589" y="37"/>
                  </a:lnTo>
                  <a:lnTo>
                    <a:pt x="709" y="37"/>
                  </a:lnTo>
                  <a:lnTo>
                    <a:pt x="738" y="43"/>
                  </a:lnTo>
                  <a:lnTo>
                    <a:pt x="766" y="49"/>
                  </a:lnTo>
                  <a:lnTo>
                    <a:pt x="801" y="55"/>
                  </a:lnTo>
                  <a:lnTo>
                    <a:pt x="852" y="73"/>
                  </a:lnTo>
                  <a:lnTo>
                    <a:pt x="881" y="85"/>
                  </a:lnTo>
                  <a:lnTo>
                    <a:pt x="909" y="103"/>
                  </a:lnTo>
                  <a:lnTo>
                    <a:pt x="932" y="115"/>
                  </a:lnTo>
                  <a:lnTo>
                    <a:pt x="961" y="134"/>
                  </a:lnTo>
                  <a:lnTo>
                    <a:pt x="984" y="152"/>
                  </a:lnTo>
                  <a:lnTo>
                    <a:pt x="1007" y="170"/>
                  </a:lnTo>
                  <a:lnTo>
                    <a:pt x="1029" y="188"/>
                  </a:lnTo>
                  <a:lnTo>
                    <a:pt x="1052" y="206"/>
                  </a:lnTo>
                  <a:lnTo>
                    <a:pt x="1069" y="231"/>
                  </a:lnTo>
                  <a:lnTo>
                    <a:pt x="1092" y="255"/>
                  </a:lnTo>
                  <a:lnTo>
                    <a:pt x="1110" y="279"/>
                  </a:lnTo>
                  <a:lnTo>
                    <a:pt x="1127" y="303"/>
                  </a:lnTo>
                  <a:lnTo>
                    <a:pt x="1161" y="358"/>
                  </a:lnTo>
                  <a:lnTo>
                    <a:pt x="1178" y="382"/>
                  </a:lnTo>
                  <a:lnTo>
                    <a:pt x="1190" y="412"/>
                  </a:lnTo>
                  <a:lnTo>
                    <a:pt x="1212" y="467"/>
                  </a:lnTo>
                  <a:lnTo>
                    <a:pt x="1224" y="497"/>
                  </a:lnTo>
                  <a:lnTo>
                    <a:pt x="1230" y="527"/>
                  </a:lnTo>
                  <a:lnTo>
                    <a:pt x="1235" y="564"/>
                  </a:lnTo>
                  <a:lnTo>
                    <a:pt x="1241" y="594"/>
                  </a:lnTo>
                  <a:lnTo>
                    <a:pt x="1247" y="655"/>
                  </a:lnTo>
                  <a:lnTo>
                    <a:pt x="1252" y="691"/>
                  </a:lnTo>
                  <a:lnTo>
                    <a:pt x="1252" y="685"/>
                  </a:lnTo>
                  <a:lnTo>
                    <a:pt x="1247" y="721"/>
                  </a:lnTo>
                  <a:lnTo>
                    <a:pt x="1247" y="752"/>
                  </a:lnTo>
                  <a:lnTo>
                    <a:pt x="1241" y="782"/>
                  </a:lnTo>
                  <a:lnTo>
                    <a:pt x="1235" y="818"/>
                  </a:lnTo>
                  <a:lnTo>
                    <a:pt x="1230" y="849"/>
                  </a:lnTo>
                  <a:lnTo>
                    <a:pt x="1224" y="879"/>
                  </a:lnTo>
                  <a:lnTo>
                    <a:pt x="1212" y="909"/>
                  </a:lnTo>
                  <a:lnTo>
                    <a:pt x="1201" y="940"/>
                  </a:lnTo>
                  <a:lnTo>
                    <a:pt x="1190" y="964"/>
                  </a:lnTo>
                  <a:lnTo>
                    <a:pt x="1161" y="1024"/>
                  </a:lnTo>
                  <a:lnTo>
                    <a:pt x="1144" y="1049"/>
                  </a:lnTo>
                  <a:lnTo>
                    <a:pt x="1127" y="1073"/>
                  </a:lnTo>
                  <a:lnTo>
                    <a:pt x="1092" y="1121"/>
                  </a:lnTo>
                  <a:lnTo>
                    <a:pt x="1052" y="1170"/>
                  </a:lnTo>
                  <a:lnTo>
                    <a:pt x="1007" y="1212"/>
                  </a:lnTo>
                  <a:lnTo>
                    <a:pt x="961" y="1242"/>
                  </a:lnTo>
                  <a:lnTo>
                    <a:pt x="932" y="1261"/>
                  </a:lnTo>
                  <a:lnTo>
                    <a:pt x="881" y="1291"/>
                  </a:lnTo>
                  <a:lnTo>
                    <a:pt x="852" y="1303"/>
                  </a:lnTo>
                  <a:lnTo>
                    <a:pt x="824" y="1315"/>
                  </a:lnTo>
                  <a:lnTo>
                    <a:pt x="801" y="1321"/>
                  </a:lnTo>
                  <a:lnTo>
                    <a:pt x="766" y="1327"/>
                  </a:lnTo>
                  <a:lnTo>
                    <a:pt x="738" y="1333"/>
                  </a:lnTo>
                  <a:lnTo>
                    <a:pt x="709" y="1339"/>
                  </a:lnTo>
                  <a:lnTo>
                    <a:pt x="681" y="1339"/>
                  </a:lnTo>
                  <a:lnTo>
                    <a:pt x="646" y="1345"/>
                  </a:lnTo>
                  <a:lnTo>
                    <a:pt x="652" y="1345"/>
                  </a:lnTo>
                  <a:lnTo>
                    <a:pt x="618" y="1339"/>
                  </a:lnTo>
                  <a:lnTo>
                    <a:pt x="560" y="1333"/>
                  </a:lnTo>
                  <a:lnTo>
                    <a:pt x="532" y="1327"/>
                  </a:lnTo>
                  <a:lnTo>
                    <a:pt x="469" y="1315"/>
                  </a:lnTo>
                  <a:lnTo>
                    <a:pt x="440" y="1303"/>
                  </a:lnTo>
                  <a:lnTo>
                    <a:pt x="418" y="1291"/>
                  </a:lnTo>
                  <a:lnTo>
                    <a:pt x="389" y="1279"/>
                  </a:lnTo>
                  <a:lnTo>
                    <a:pt x="360" y="1261"/>
                  </a:lnTo>
                  <a:lnTo>
                    <a:pt x="309" y="1230"/>
                  </a:lnTo>
                  <a:lnTo>
                    <a:pt x="286" y="1212"/>
                  </a:lnTo>
                  <a:lnTo>
                    <a:pt x="263" y="1194"/>
                  </a:lnTo>
                  <a:lnTo>
                    <a:pt x="217" y="1146"/>
                  </a:lnTo>
                  <a:lnTo>
                    <a:pt x="194" y="1127"/>
                  </a:lnTo>
                  <a:lnTo>
                    <a:pt x="177" y="1103"/>
                  </a:lnTo>
                  <a:lnTo>
                    <a:pt x="143" y="1055"/>
                  </a:lnTo>
                  <a:lnTo>
                    <a:pt x="126" y="1024"/>
                  </a:lnTo>
                  <a:lnTo>
                    <a:pt x="109" y="1000"/>
                  </a:lnTo>
                  <a:lnTo>
                    <a:pt x="97" y="970"/>
                  </a:lnTo>
                  <a:lnTo>
                    <a:pt x="80" y="940"/>
                  </a:lnTo>
                  <a:lnTo>
                    <a:pt x="69" y="915"/>
                  </a:lnTo>
                  <a:lnTo>
                    <a:pt x="63" y="885"/>
                  </a:lnTo>
                  <a:lnTo>
                    <a:pt x="52" y="855"/>
                  </a:lnTo>
                  <a:lnTo>
                    <a:pt x="46" y="818"/>
                  </a:lnTo>
                  <a:lnTo>
                    <a:pt x="40" y="788"/>
                  </a:lnTo>
                  <a:lnTo>
                    <a:pt x="34" y="758"/>
                  </a:lnTo>
                  <a:lnTo>
                    <a:pt x="34" y="697"/>
                  </a:lnTo>
                  <a:lnTo>
                    <a:pt x="0" y="697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55" name="Freeform 8"/>
            <p:cNvSpPr>
              <a:spLocks/>
            </p:cNvSpPr>
            <p:nvPr/>
          </p:nvSpPr>
          <p:spPr bwMode="auto">
            <a:xfrm>
              <a:off x="1919" y="1496"/>
              <a:ext cx="2072" cy="2261"/>
            </a:xfrm>
            <a:custGeom>
              <a:avLst/>
              <a:gdLst>
                <a:gd name="T0" fmla="*/ 18 w 2072"/>
                <a:gd name="T1" fmla="*/ 1363 h 2261"/>
                <a:gd name="T2" fmla="*/ 81 w 2072"/>
                <a:gd name="T3" fmla="*/ 1575 h 2261"/>
                <a:gd name="T4" fmla="*/ 183 w 2072"/>
                <a:gd name="T5" fmla="*/ 1763 h 2261"/>
                <a:gd name="T6" fmla="*/ 315 w 2072"/>
                <a:gd name="T7" fmla="*/ 1927 h 2261"/>
                <a:gd name="T8" fmla="*/ 469 w 2072"/>
                <a:gd name="T9" fmla="*/ 2066 h 2261"/>
                <a:gd name="T10" fmla="*/ 704 w 2072"/>
                <a:gd name="T11" fmla="*/ 2187 h 2261"/>
                <a:gd name="T12" fmla="*/ 904 w 2072"/>
                <a:gd name="T13" fmla="*/ 2242 h 2261"/>
                <a:gd name="T14" fmla="*/ 1116 w 2072"/>
                <a:gd name="T15" fmla="*/ 2254 h 2261"/>
                <a:gd name="T16" fmla="*/ 1316 w 2072"/>
                <a:gd name="T17" fmla="*/ 2224 h 2261"/>
                <a:gd name="T18" fmla="*/ 1505 w 2072"/>
                <a:gd name="T19" fmla="*/ 2145 h 2261"/>
                <a:gd name="T20" fmla="*/ 1670 w 2072"/>
                <a:gd name="T21" fmla="*/ 2030 h 2261"/>
                <a:gd name="T22" fmla="*/ 1808 w 2072"/>
                <a:gd name="T23" fmla="*/ 1884 h 2261"/>
                <a:gd name="T24" fmla="*/ 1945 w 2072"/>
                <a:gd name="T25" fmla="*/ 1666 h 2261"/>
                <a:gd name="T26" fmla="*/ 2019 w 2072"/>
                <a:gd name="T27" fmla="*/ 1466 h 2261"/>
                <a:gd name="T28" fmla="*/ 2059 w 2072"/>
                <a:gd name="T29" fmla="*/ 1248 h 2261"/>
                <a:gd name="T30" fmla="*/ 2065 w 2072"/>
                <a:gd name="T31" fmla="*/ 1024 h 2261"/>
                <a:gd name="T32" fmla="*/ 2031 w 2072"/>
                <a:gd name="T33" fmla="*/ 806 h 2261"/>
                <a:gd name="T34" fmla="*/ 1956 w 2072"/>
                <a:gd name="T35" fmla="*/ 606 h 2261"/>
                <a:gd name="T36" fmla="*/ 1859 w 2072"/>
                <a:gd name="T37" fmla="*/ 424 h 2261"/>
                <a:gd name="T38" fmla="*/ 1688 w 2072"/>
                <a:gd name="T39" fmla="*/ 230 h 2261"/>
                <a:gd name="T40" fmla="*/ 1482 w 2072"/>
                <a:gd name="T41" fmla="*/ 91 h 2261"/>
                <a:gd name="T42" fmla="*/ 1293 w 2072"/>
                <a:gd name="T43" fmla="*/ 18 h 2261"/>
                <a:gd name="T44" fmla="*/ 1030 w 2072"/>
                <a:gd name="T45" fmla="*/ 0 h 2261"/>
                <a:gd name="T46" fmla="*/ 824 w 2072"/>
                <a:gd name="T47" fmla="*/ 36 h 2261"/>
                <a:gd name="T48" fmla="*/ 578 w 2072"/>
                <a:gd name="T49" fmla="*/ 139 h 2261"/>
                <a:gd name="T50" fmla="*/ 406 w 2072"/>
                <a:gd name="T51" fmla="*/ 267 h 2261"/>
                <a:gd name="T52" fmla="*/ 258 w 2072"/>
                <a:gd name="T53" fmla="*/ 424 h 2261"/>
                <a:gd name="T54" fmla="*/ 138 w 2072"/>
                <a:gd name="T55" fmla="*/ 606 h 2261"/>
                <a:gd name="T56" fmla="*/ 52 w 2072"/>
                <a:gd name="T57" fmla="*/ 812 h 2261"/>
                <a:gd name="T58" fmla="*/ 6 w 2072"/>
                <a:gd name="T59" fmla="*/ 1030 h 2261"/>
                <a:gd name="T60" fmla="*/ 46 w 2072"/>
                <a:gd name="T61" fmla="*/ 1091 h 2261"/>
                <a:gd name="T62" fmla="*/ 81 w 2072"/>
                <a:gd name="T63" fmla="*/ 879 h 2261"/>
                <a:gd name="T64" fmla="*/ 155 w 2072"/>
                <a:gd name="T65" fmla="*/ 679 h 2261"/>
                <a:gd name="T66" fmla="*/ 264 w 2072"/>
                <a:gd name="T67" fmla="*/ 497 h 2261"/>
                <a:gd name="T68" fmla="*/ 401 w 2072"/>
                <a:gd name="T69" fmla="*/ 339 h 2261"/>
                <a:gd name="T70" fmla="*/ 561 w 2072"/>
                <a:gd name="T71" fmla="*/ 212 h 2261"/>
                <a:gd name="T72" fmla="*/ 784 w 2072"/>
                <a:gd name="T73" fmla="*/ 97 h 2261"/>
                <a:gd name="T74" fmla="*/ 984 w 2072"/>
                <a:gd name="T75" fmla="*/ 54 h 2261"/>
                <a:gd name="T76" fmla="*/ 1236 w 2072"/>
                <a:gd name="T77" fmla="*/ 61 h 2261"/>
                <a:gd name="T78" fmla="*/ 1419 w 2072"/>
                <a:gd name="T79" fmla="*/ 115 h 2261"/>
                <a:gd name="T80" fmla="*/ 1625 w 2072"/>
                <a:gd name="T81" fmla="*/ 236 h 2261"/>
                <a:gd name="T82" fmla="*/ 1762 w 2072"/>
                <a:gd name="T83" fmla="*/ 376 h 2261"/>
                <a:gd name="T84" fmla="*/ 1871 w 2072"/>
                <a:gd name="T85" fmla="*/ 533 h 2261"/>
                <a:gd name="T86" fmla="*/ 1956 w 2072"/>
                <a:gd name="T87" fmla="*/ 721 h 2261"/>
                <a:gd name="T88" fmla="*/ 2008 w 2072"/>
                <a:gd name="T89" fmla="*/ 921 h 2261"/>
                <a:gd name="T90" fmla="*/ 2025 w 2072"/>
                <a:gd name="T91" fmla="*/ 1139 h 2261"/>
                <a:gd name="T92" fmla="*/ 2008 w 2072"/>
                <a:gd name="T93" fmla="*/ 1297 h 2261"/>
                <a:gd name="T94" fmla="*/ 1962 w 2072"/>
                <a:gd name="T95" fmla="*/ 1503 h 2261"/>
                <a:gd name="T96" fmla="*/ 1859 w 2072"/>
                <a:gd name="T97" fmla="*/ 1733 h 2261"/>
                <a:gd name="T98" fmla="*/ 1745 w 2072"/>
                <a:gd name="T99" fmla="*/ 1890 h 2261"/>
                <a:gd name="T100" fmla="*/ 1562 w 2072"/>
                <a:gd name="T101" fmla="*/ 2054 h 2261"/>
                <a:gd name="T102" fmla="*/ 1396 w 2072"/>
                <a:gd name="T103" fmla="*/ 2145 h 2261"/>
                <a:gd name="T104" fmla="*/ 1213 w 2072"/>
                <a:gd name="T105" fmla="*/ 2193 h 2261"/>
                <a:gd name="T106" fmla="*/ 1013 w 2072"/>
                <a:gd name="T107" fmla="*/ 2206 h 2261"/>
                <a:gd name="T108" fmla="*/ 813 w 2072"/>
                <a:gd name="T109" fmla="*/ 2175 h 2261"/>
                <a:gd name="T110" fmla="*/ 584 w 2072"/>
                <a:gd name="T111" fmla="*/ 2078 h 2261"/>
                <a:gd name="T112" fmla="*/ 418 w 2072"/>
                <a:gd name="T113" fmla="*/ 1963 h 2261"/>
                <a:gd name="T114" fmla="*/ 281 w 2072"/>
                <a:gd name="T115" fmla="*/ 1818 h 2261"/>
                <a:gd name="T116" fmla="*/ 166 w 2072"/>
                <a:gd name="T117" fmla="*/ 1648 h 2261"/>
                <a:gd name="T118" fmla="*/ 86 w 2072"/>
                <a:gd name="T119" fmla="*/ 1460 h 2261"/>
                <a:gd name="T120" fmla="*/ 46 w 2072"/>
                <a:gd name="T121" fmla="*/ 1248 h 226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072"/>
                <a:gd name="T184" fmla="*/ 0 h 2261"/>
                <a:gd name="T185" fmla="*/ 2072 w 2072"/>
                <a:gd name="T186" fmla="*/ 2261 h 2261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072" h="2261">
                  <a:moveTo>
                    <a:pt x="0" y="1145"/>
                  </a:moveTo>
                  <a:lnTo>
                    <a:pt x="0" y="1254"/>
                  </a:lnTo>
                  <a:lnTo>
                    <a:pt x="6" y="1309"/>
                  </a:lnTo>
                  <a:lnTo>
                    <a:pt x="18" y="1363"/>
                  </a:lnTo>
                  <a:lnTo>
                    <a:pt x="29" y="1418"/>
                  </a:lnTo>
                  <a:lnTo>
                    <a:pt x="46" y="1472"/>
                  </a:lnTo>
                  <a:lnTo>
                    <a:pt x="63" y="1527"/>
                  </a:lnTo>
                  <a:lnTo>
                    <a:pt x="81" y="1575"/>
                  </a:lnTo>
                  <a:lnTo>
                    <a:pt x="103" y="1624"/>
                  </a:lnTo>
                  <a:lnTo>
                    <a:pt x="126" y="1672"/>
                  </a:lnTo>
                  <a:lnTo>
                    <a:pt x="155" y="1721"/>
                  </a:lnTo>
                  <a:lnTo>
                    <a:pt x="183" y="1763"/>
                  </a:lnTo>
                  <a:lnTo>
                    <a:pt x="212" y="1812"/>
                  </a:lnTo>
                  <a:lnTo>
                    <a:pt x="246" y="1848"/>
                  </a:lnTo>
                  <a:lnTo>
                    <a:pt x="275" y="1890"/>
                  </a:lnTo>
                  <a:lnTo>
                    <a:pt x="315" y="1927"/>
                  </a:lnTo>
                  <a:lnTo>
                    <a:pt x="349" y="1969"/>
                  </a:lnTo>
                  <a:lnTo>
                    <a:pt x="389" y="1999"/>
                  </a:lnTo>
                  <a:lnTo>
                    <a:pt x="429" y="2036"/>
                  </a:lnTo>
                  <a:lnTo>
                    <a:pt x="469" y="2066"/>
                  </a:lnTo>
                  <a:lnTo>
                    <a:pt x="515" y="2096"/>
                  </a:lnTo>
                  <a:lnTo>
                    <a:pt x="561" y="2121"/>
                  </a:lnTo>
                  <a:lnTo>
                    <a:pt x="652" y="2169"/>
                  </a:lnTo>
                  <a:lnTo>
                    <a:pt x="704" y="2187"/>
                  </a:lnTo>
                  <a:lnTo>
                    <a:pt x="750" y="2206"/>
                  </a:lnTo>
                  <a:lnTo>
                    <a:pt x="801" y="2224"/>
                  </a:lnTo>
                  <a:lnTo>
                    <a:pt x="853" y="2236"/>
                  </a:lnTo>
                  <a:lnTo>
                    <a:pt x="904" y="2242"/>
                  </a:lnTo>
                  <a:lnTo>
                    <a:pt x="955" y="2254"/>
                  </a:lnTo>
                  <a:lnTo>
                    <a:pt x="1007" y="2254"/>
                  </a:lnTo>
                  <a:lnTo>
                    <a:pt x="1064" y="2260"/>
                  </a:lnTo>
                  <a:lnTo>
                    <a:pt x="1116" y="2254"/>
                  </a:lnTo>
                  <a:lnTo>
                    <a:pt x="1167" y="2254"/>
                  </a:lnTo>
                  <a:lnTo>
                    <a:pt x="1219" y="2242"/>
                  </a:lnTo>
                  <a:lnTo>
                    <a:pt x="1270" y="2236"/>
                  </a:lnTo>
                  <a:lnTo>
                    <a:pt x="1316" y="2224"/>
                  </a:lnTo>
                  <a:lnTo>
                    <a:pt x="1367" y="2206"/>
                  </a:lnTo>
                  <a:lnTo>
                    <a:pt x="1413" y="2187"/>
                  </a:lnTo>
                  <a:lnTo>
                    <a:pt x="1459" y="2169"/>
                  </a:lnTo>
                  <a:lnTo>
                    <a:pt x="1505" y="2145"/>
                  </a:lnTo>
                  <a:lnTo>
                    <a:pt x="1545" y="2121"/>
                  </a:lnTo>
                  <a:lnTo>
                    <a:pt x="1590" y="2090"/>
                  </a:lnTo>
                  <a:lnTo>
                    <a:pt x="1630" y="2066"/>
                  </a:lnTo>
                  <a:lnTo>
                    <a:pt x="1670" y="2030"/>
                  </a:lnTo>
                  <a:lnTo>
                    <a:pt x="1705" y="1999"/>
                  </a:lnTo>
                  <a:lnTo>
                    <a:pt x="1739" y="1963"/>
                  </a:lnTo>
                  <a:lnTo>
                    <a:pt x="1779" y="1927"/>
                  </a:lnTo>
                  <a:lnTo>
                    <a:pt x="1808" y="1884"/>
                  </a:lnTo>
                  <a:lnTo>
                    <a:pt x="1842" y="1848"/>
                  </a:lnTo>
                  <a:lnTo>
                    <a:pt x="1871" y="1806"/>
                  </a:lnTo>
                  <a:lnTo>
                    <a:pt x="1899" y="1757"/>
                  </a:lnTo>
                  <a:lnTo>
                    <a:pt x="1945" y="1666"/>
                  </a:lnTo>
                  <a:lnTo>
                    <a:pt x="1968" y="1618"/>
                  </a:lnTo>
                  <a:lnTo>
                    <a:pt x="1985" y="1569"/>
                  </a:lnTo>
                  <a:lnTo>
                    <a:pt x="2002" y="1521"/>
                  </a:lnTo>
                  <a:lnTo>
                    <a:pt x="2019" y="1466"/>
                  </a:lnTo>
                  <a:lnTo>
                    <a:pt x="2036" y="1412"/>
                  </a:lnTo>
                  <a:lnTo>
                    <a:pt x="2048" y="1363"/>
                  </a:lnTo>
                  <a:lnTo>
                    <a:pt x="2054" y="1303"/>
                  </a:lnTo>
                  <a:lnTo>
                    <a:pt x="2059" y="1248"/>
                  </a:lnTo>
                  <a:lnTo>
                    <a:pt x="2065" y="1194"/>
                  </a:lnTo>
                  <a:lnTo>
                    <a:pt x="2071" y="1139"/>
                  </a:lnTo>
                  <a:lnTo>
                    <a:pt x="2065" y="1078"/>
                  </a:lnTo>
                  <a:lnTo>
                    <a:pt x="2065" y="1024"/>
                  </a:lnTo>
                  <a:lnTo>
                    <a:pt x="2059" y="969"/>
                  </a:lnTo>
                  <a:lnTo>
                    <a:pt x="2054" y="915"/>
                  </a:lnTo>
                  <a:lnTo>
                    <a:pt x="2042" y="860"/>
                  </a:lnTo>
                  <a:lnTo>
                    <a:pt x="2031" y="806"/>
                  </a:lnTo>
                  <a:lnTo>
                    <a:pt x="2013" y="751"/>
                  </a:lnTo>
                  <a:lnTo>
                    <a:pt x="1996" y="703"/>
                  </a:lnTo>
                  <a:lnTo>
                    <a:pt x="1979" y="654"/>
                  </a:lnTo>
                  <a:lnTo>
                    <a:pt x="1956" y="606"/>
                  </a:lnTo>
                  <a:lnTo>
                    <a:pt x="1933" y="557"/>
                  </a:lnTo>
                  <a:lnTo>
                    <a:pt x="1911" y="509"/>
                  </a:lnTo>
                  <a:lnTo>
                    <a:pt x="1882" y="467"/>
                  </a:lnTo>
                  <a:lnTo>
                    <a:pt x="1859" y="424"/>
                  </a:lnTo>
                  <a:lnTo>
                    <a:pt x="1825" y="382"/>
                  </a:lnTo>
                  <a:lnTo>
                    <a:pt x="1796" y="339"/>
                  </a:lnTo>
                  <a:lnTo>
                    <a:pt x="1728" y="267"/>
                  </a:lnTo>
                  <a:lnTo>
                    <a:pt x="1688" y="230"/>
                  </a:lnTo>
                  <a:lnTo>
                    <a:pt x="1653" y="200"/>
                  </a:lnTo>
                  <a:lnTo>
                    <a:pt x="1567" y="139"/>
                  </a:lnTo>
                  <a:lnTo>
                    <a:pt x="1527" y="115"/>
                  </a:lnTo>
                  <a:lnTo>
                    <a:pt x="1482" y="91"/>
                  </a:lnTo>
                  <a:lnTo>
                    <a:pt x="1436" y="67"/>
                  </a:lnTo>
                  <a:lnTo>
                    <a:pt x="1390" y="48"/>
                  </a:lnTo>
                  <a:lnTo>
                    <a:pt x="1339" y="36"/>
                  </a:lnTo>
                  <a:lnTo>
                    <a:pt x="1293" y="18"/>
                  </a:lnTo>
                  <a:lnTo>
                    <a:pt x="1241" y="12"/>
                  </a:lnTo>
                  <a:lnTo>
                    <a:pt x="1190" y="6"/>
                  </a:lnTo>
                  <a:lnTo>
                    <a:pt x="1139" y="0"/>
                  </a:lnTo>
                  <a:lnTo>
                    <a:pt x="1030" y="0"/>
                  </a:lnTo>
                  <a:lnTo>
                    <a:pt x="978" y="6"/>
                  </a:lnTo>
                  <a:lnTo>
                    <a:pt x="927" y="12"/>
                  </a:lnTo>
                  <a:lnTo>
                    <a:pt x="875" y="18"/>
                  </a:lnTo>
                  <a:lnTo>
                    <a:pt x="824" y="36"/>
                  </a:lnTo>
                  <a:lnTo>
                    <a:pt x="772" y="48"/>
                  </a:lnTo>
                  <a:lnTo>
                    <a:pt x="721" y="73"/>
                  </a:lnTo>
                  <a:lnTo>
                    <a:pt x="675" y="91"/>
                  </a:lnTo>
                  <a:lnTo>
                    <a:pt x="578" y="139"/>
                  </a:lnTo>
                  <a:lnTo>
                    <a:pt x="532" y="170"/>
                  </a:lnTo>
                  <a:lnTo>
                    <a:pt x="492" y="200"/>
                  </a:lnTo>
                  <a:lnTo>
                    <a:pt x="447" y="230"/>
                  </a:lnTo>
                  <a:lnTo>
                    <a:pt x="406" y="267"/>
                  </a:lnTo>
                  <a:lnTo>
                    <a:pt x="366" y="303"/>
                  </a:lnTo>
                  <a:lnTo>
                    <a:pt x="332" y="345"/>
                  </a:lnTo>
                  <a:lnTo>
                    <a:pt x="292" y="382"/>
                  </a:lnTo>
                  <a:lnTo>
                    <a:pt x="258" y="424"/>
                  </a:lnTo>
                  <a:lnTo>
                    <a:pt x="229" y="467"/>
                  </a:lnTo>
                  <a:lnTo>
                    <a:pt x="195" y="515"/>
                  </a:lnTo>
                  <a:lnTo>
                    <a:pt x="166" y="557"/>
                  </a:lnTo>
                  <a:lnTo>
                    <a:pt x="138" y="606"/>
                  </a:lnTo>
                  <a:lnTo>
                    <a:pt x="115" y="654"/>
                  </a:lnTo>
                  <a:lnTo>
                    <a:pt x="92" y="709"/>
                  </a:lnTo>
                  <a:lnTo>
                    <a:pt x="69" y="757"/>
                  </a:lnTo>
                  <a:lnTo>
                    <a:pt x="52" y="812"/>
                  </a:lnTo>
                  <a:lnTo>
                    <a:pt x="40" y="866"/>
                  </a:lnTo>
                  <a:lnTo>
                    <a:pt x="23" y="915"/>
                  </a:lnTo>
                  <a:lnTo>
                    <a:pt x="12" y="975"/>
                  </a:lnTo>
                  <a:lnTo>
                    <a:pt x="6" y="1030"/>
                  </a:lnTo>
                  <a:lnTo>
                    <a:pt x="0" y="1085"/>
                  </a:lnTo>
                  <a:lnTo>
                    <a:pt x="0" y="1145"/>
                  </a:lnTo>
                  <a:lnTo>
                    <a:pt x="46" y="1145"/>
                  </a:lnTo>
                  <a:lnTo>
                    <a:pt x="46" y="1091"/>
                  </a:lnTo>
                  <a:lnTo>
                    <a:pt x="52" y="1036"/>
                  </a:lnTo>
                  <a:lnTo>
                    <a:pt x="58" y="982"/>
                  </a:lnTo>
                  <a:lnTo>
                    <a:pt x="69" y="927"/>
                  </a:lnTo>
                  <a:lnTo>
                    <a:pt x="81" y="879"/>
                  </a:lnTo>
                  <a:lnTo>
                    <a:pt x="98" y="824"/>
                  </a:lnTo>
                  <a:lnTo>
                    <a:pt x="115" y="776"/>
                  </a:lnTo>
                  <a:lnTo>
                    <a:pt x="132" y="727"/>
                  </a:lnTo>
                  <a:lnTo>
                    <a:pt x="155" y="679"/>
                  </a:lnTo>
                  <a:lnTo>
                    <a:pt x="178" y="630"/>
                  </a:lnTo>
                  <a:lnTo>
                    <a:pt x="206" y="582"/>
                  </a:lnTo>
                  <a:lnTo>
                    <a:pt x="235" y="539"/>
                  </a:lnTo>
                  <a:lnTo>
                    <a:pt x="264" y="497"/>
                  </a:lnTo>
                  <a:lnTo>
                    <a:pt x="292" y="454"/>
                  </a:lnTo>
                  <a:lnTo>
                    <a:pt x="326" y="418"/>
                  </a:lnTo>
                  <a:lnTo>
                    <a:pt x="361" y="376"/>
                  </a:lnTo>
                  <a:lnTo>
                    <a:pt x="401" y="339"/>
                  </a:lnTo>
                  <a:lnTo>
                    <a:pt x="435" y="303"/>
                  </a:lnTo>
                  <a:lnTo>
                    <a:pt x="475" y="273"/>
                  </a:lnTo>
                  <a:lnTo>
                    <a:pt x="515" y="242"/>
                  </a:lnTo>
                  <a:lnTo>
                    <a:pt x="561" y="212"/>
                  </a:lnTo>
                  <a:lnTo>
                    <a:pt x="601" y="182"/>
                  </a:lnTo>
                  <a:lnTo>
                    <a:pt x="692" y="133"/>
                  </a:lnTo>
                  <a:lnTo>
                    <a:pt x="738" y="115"/>
                  </a:lnTo>
                  <a:lnTo>
                    <a:pt x="784" y="97"/>
                  </a:lnTo>
                  <a:lnTo>
                    <a:pt x="835" y="79"/>
                  </a:lnTo>
                  <a:lnTo>
                    <a:pt x="881" y="67"/>
                  </a:lnTo>
                  <a:lnTo>
                    <a:pt x="933" y="61"/>
                  </a:lnTo>
                  <a:lnTo>
                    <a:pt x="984" y="54"/>
                  </a:lnTo>
                  <a:lnTo>
                    <a:pt x="1036" y="48"/>
                  </a:lnTo>
                  <a:lnTo>
                    <a:pt x="1133" y="48"/>
                  </a:lnTo>
                  <a:lnTo>
                    <a:pt x="1184" y="54"/>
                  </a:lnTo>
                  <a:lnTo>
                    <a:pt x="1236" y="61"/>
                  </a:lnTo>
                  <a:lnTo>
                    <a:pt x="1281" y="67"/>
                  </a:lnTo>
                  <a:lnTo>
                    <a:pt x="1327" y="79"/>
                  </a:lnTo>
                  <a:lnTo>
                    <a:pt x="1373" y="97"/>
                  </a:lnTo>
                  <a:lnTo>
                    <a:pt x="1419" y="115"/>
                  </a:lnTo>
                  <a:lnTo>
                    <a:pt x="1464" y="133"/>
                  </a:lnTo>
                  <a:lnTo>
                    <a:pt x="1505" y="157"/>
                  </a:lnTo>
                  <a:lnTo>
                    <a:pt x="1545" y="182"/>
                  </a:lnTo>
                  <a:lnTo>
                    <a:pt x="1625" y="236"/>
                  </a:lnTo>
                  <a:lnTo>
                    <a:pt x="1659" y="267"/>
                  </a:lnTo>
                  <a:lnTo>
                    <a:pt x="1693" y="303"/>
                  </a:lnTo>
                  <a:lnTo>
                    <a:pt x="1728" y="333"/>
                  </a:lnTo>
                  <a:lnTo>
                    <a:pt x="1762" y="376"/>
                  </a:lnTo>
                  <a:lnTo>
                    <a:pt x="1790" y="412"/>
                  </a:lnTo>
                  <a:lnTo>
                    <a:pt x="1819" y="448"/>
                  </a:lnTo>
                  <a:lnTo>
                    <a:pt x="1848" y="491"/>
                  </a:lnTo>
                  <a:lnTo>
                    <a:pt x="1871" y="533"/>
                  </a:lnTo>
                  <a:lnTo>
                    <a:pt x="1893" y="582"/>
                  </a:lnTo>
                  <a:lnTo>
                    <a:pt x="1916" y="624"/>
                  </a:lnTo>
                  <a:lnTo>
                    <a:pt x="1939" y="673"/>
                  </a:lnTo>
                  <a:lnTo>
                    <a:pt x="1956" y="721"/>
                  </a:lnTo>
                  <a:lnTo>
                    <a:pt x="1973" y="769"/>
                  </a:lnTo>
                  <a:lnTo>
                    <a:pt x="1985" y="818"/>
                  </a:lnTo>
                  <a:lnTo>
                    <a:pt x="1996" y="872"/>
                  </a:lnTo>
                  <a:lnTo>
                    <a:pt x="2008" y="921"/>
                  </a:lnTo>
                  <a:lnTo>
                    <a:pt x="2013" y="975"/>
                  </a:lnTo>
                  <a:lnTo>
                    <a:pt x="2019" y="1030"/>
                  </a:lnTo>
                  <a:lnTo>
                    <a:pt x="2019" y="1085"/>
                  </a:lnTo>
                  <a:lnTo>
                    <a:pt x="2025" y="1139"/>
                  </a:lnTo>
                  <a:lnTo>
                    <a:pt x="2025" y="1133"/>
                  </a:lnTo>
                  <a:lnTo>
                    <a:pt x="2019" y="1194"/>
                  </a:lnTo>
                  <a:lnTo>
                    <a:pt x="2013" y="1242"/>
                  </a:lnTo>
                  <a:lnTo>
                    <a:pt x="2008" y="1297"/>
                  </a:lnTo>
                  <a:lnTo>
                    <a:pt x="2002" y="1351"/>
                  </a:lnTo>
                  <a:lnTo>
                    <a:pt x="1991" y="1400"/>
                  </a:lnTo>
                  <a:lnTo>
                    <a:pt x="1979" y="1454"/>
                  </a:lnTo>
                  <a:lnTo>
                    <a:pt x="1962" y="1503"/>
                  </a:lnTo>
                  <a:lnTo>
                    <a:pt x="1945" y="1551"/>
                  </a:lnTo>
                  <a:lnTo>
                    <a:pt x="1922" y="1600"/>
                  </a:lnTo>
                  <a:lnTo>
                    <a:pt x="1905" y="1648"/>
                  </a:lnTo>
                  <a:lnTo>
                    <a:pt x="1859" y="1733"/>
                  </a:lnTo>
                  <a:lnTo>
                    <a:pt x="1830" y="1775"/>
                  </a:lnTo>
                  <a:lnTo>
                    <a:pt x="1802" y="1818"/>
                  </a:lnTo>
                  <a:lnTo>
                    <a:pt x="1773" y="1854"/>
                  </a:lnTo>
                  <a:lnTo>
                    <a:pt x="1745" y="1890"/>
                  </a:lnTo>
                  <a:lnTo>
                    <a:pt x="1676" y="1963"/>
                  </a:lnTo>
                  <a:lnTo>
                    <a:pt x="1642" y="1993"/>
                  </a:lnTo>
                  <a:lnTo>
                    <a:pt x="1602" y="2024"/>
                  </a:lnTo>
                  <a:lnTo>
                    <a:pt x="1562" y="2054"/>
                  </a:lnTo>
                  <a:lnTo>
                    <a:pt x="1522" y="2078"/>
                  </a:lnTo>
                  <a:lnTo>
                    <a:pt x="1482" y="2102"/>
                  </a:lnTo>
                  <a:lnTo>
                    <a:pt x="1442" y="2121"/>
                  </a:lnTo>
                  <a:lnTo>
                    <a:pt x="1396" y="2145"/>
                  </a:lnTo>
                  <a:lnTo>
                    <a:pt x="1350" y="2163"/>
                  </a:lnTo>
                  <a:lnTo>
                    <a:pt x="1304" y="2175"/>
                  </a:lnTo>
                  <a:lnTo>
                    <a:pt x="1259" y="2187"/>
                  </a:lnTo>
                  <a:lnTo>
                    <a:pt x="1213" y="2193"/>
                  </a:lnTo>
                  <a:lnTo>
                    <a:pt x="1161" y="2206"/>
                  </a:lnTo>
                  <a:lnTo>
                    <a:pt x="1110" y="2206"/>
                  </a:lnTo>
                  <a:lnTo>
                    <a:pt x="1064" y="2212"/>
                  </a:lnTo>
                  <a:lnTo>
                    <a:pt x="1013" y="2206"/>
                  </a:lnTo>
                  <a:lnTo>
                    <a:pt x="961" y="2206"/>
                  </a:lnTo>
                  <a:lnTo>
                    <a:pt x="910" y="2193"/>
                  </a:lnTo>
                  <a:lnTo>
                    <a:pt x="858" y="2187"/>
                  </a:lnTo>
                  <a:lnTo>
                    <a:pt x="813" y="2175"/>
                  </a:lnTo>
                  <a:lnTo>
                    <a:pt x="767" y="2163"/>
                  </a:lnTo>
                  <a:lnTo>
                    <a:pt x="715" y="2145"/>
                  </a:lnTo>
                  <a:lnTo>
                    <a:pt x="670" y="2127"/>
                  </a:lnTo>
                  <a:lnTo>
                    <a:pt x="584" y="2078"/>
                  </a:lnTo>
                  <a:lnTo>
                    <a:pt x="538" y="2054"/>
                  </a:lnTo>
                  <a:lnTo>
                    <a:pt x="498" y="2024"/>
                  </a:lnTo>
                  <a:lnTo>
                    <a:pt x="458" y="1993"/>
                  </a:lnTo>
                  <a:lnTo>
                    <a:pt x="418" y="1963"/>
                  </a:lnTo>
                  <a:lnTo>
                    <a:pt x="384" y="1933"/>
                  </a:lnTo>
                  <a:lnTo>
                    <a:pt x="344" y="1896"/>
                  </a:lnTo>
                  <a:lnTo>
                    <a:pt x="309" y="1860"/>
                  </a:lnTo>
                  <a:lnTo>
                    <a:pt x="281" y="1818"/>
                  </a:lnTo>
                  <a:lnTo>
                    <a:pt x="246" y="1781"/>
                  </a:lnTo>
                  <a:lnTo>
                    <a:pt x="218" y="1739"/>
                  </a:lnTo>
                  <a:lnTo>
                    <a:pt x="195" y="1697"/>
                  </a:lnTo>
                  <a:lnTo>
                    <a:pt x="166" y="1648"/>
                  </a:lnTo>
                  <a:lnTo>
                    <a:pt x="143" y="1606"/>
                  </a:lnTo>
                  <a:lnTo>
                    <a:pt x="126" y="1557"/>
                  </a:lnTo>
                  <a:lnTo>
                    <a:pt x="103" y="1509"/>
                  </a:lnTo>
                  <a:lnTo>
                    <a:pt x="86" y="1460"/>
                  </a:lnTo>
                  <a:lnTo>
                    <a:pt x="75" y="1406"/>
                  </a:lnTo>
                  <a:lnTo>
                    <a:pt x="63" y="1357"/>
                  </a:lnTo>
                  <a:lnTo>
                    <a:pt x="52" y="1303"/>
                  </a:lnTo>
                  <a:lnTo>
                    <a:pt x="46" y="1248"/>
                  </a:lnTo>
                  <a:lnTo>
                    <a:pt x="46" y="1145"/>
                  </a:lnTo>
                  <a:lnTo>
                    <a:pt x="0" y="1145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56" name="Freeform 9"/>
            <p:cNvSpPr>
              <a:spLocks/>
            </p:cNvSpPr>
            <p:nvPr/>
          </p:nvSpPr>
          <p:spPr bwMode="auto">
            <a:xfrm>
              <a:off x="1931" y="2617"/>
              <a:ext cx="2048" cy="37"/>
            </a:xfrm>
            <a:custGeom>
              <a:avLst/>
              <a:gdLst>
                <a:gd name="T0" fmla="*/ 17 w 2048"/>
                <a:gd name="T1" fmla="*/ 0 h 37"/>
                <a:gd name="T2" fmla="*/ 6 w 2048"/>
                <a:gd name="T3" fmla="*/ 0 h 37"/>
                <a:gd name="T4" fmla="*/ 6 w 2048"/>
                <a:gd name="T5" fmla="*/ 6 h 37"/>
                <a:gd name="T6" fmla="*/ 0 w 2048"/>
                <a:gd name="T7" fmla="*/ 6 h 37"/>
                <a:gd name="T8" fmla="*/ 0 w 2048"/>
                <a:gd name="T9" fmla="*/ 24 h 37"/>
                <a:gd name="T10" fmla="*/ 11 w 2048"/>
                <a:gd name="T11" fmla="*/ 36 h 37"/>
                <a:gd name="T12" fmla="*/ 2030 w 2048"/>
                <a:gd name="T13" fmla="*/ 36 h 37"/>
                <a:gd name="T14" fmla="*/ 2036 w 2048"/>
                <a:gd name="T15" fmla="*/ 30 h 37"/>
                <a:gd name="T16" fmla="*/ 2042 w 2048"/>
                <a:gd name="T17" fmla="*/ 30 h 37"/>
                <a:gd name="T18" fmla="*/ 2042 w 2048"/>
                <a:gd name="T19" fmla="*/ 24 h 37"/>
                <a:gd name="T20" fmla="*/ 2047 w 2048"/>
                <a:gd name="T21" fmla="*/ 18 h 37"/>
                <a:gd name="T22" fmla="*/ 2047 w 2048"/>
                <a:gd name="T23" fmla="*/ 12 h 37"/>
                <a:gd name="T24" fmla="*/ 2036 w 2048"/>
                <a:gd name="T25" fmla="*/ 0 h 37"/>
                <a:gd name="T26" fmla="*/ 2030 w 2048"/>
                <a:gd name="T27" fmla="*/ 0 h 37"/>
                <a:gd name="T28" fmla="*/ 17 w 2048"/>
                <a:gd name="T29" fmla="*/ 0 h 3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048"/>
                <a:gd name="T46" fmla="*/ 0 h 37"/>
                <a:gd name="T47" fmla="*/ 2048 w 2048"/>
                <a:gd name="T48" fmla="*/ 37 h 3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048" h="37">
                  <a:moveTo>
                    <a:pt x="17" y="0"/>
                  </a:moveTo>
                  <a:lnTo>
                    <a:pt x="6" y="0"/>
                  </a:lnTo>
                  <a:lnTo>
                    <a:pt x="6" y="6"/>
                  </a:lnTo>
                  <a:lnTo>
                    <a:pt x="0" y="6"/>
                  </a:lnTo>
                  <a:lnTo>
                    <a:pt x="0" y="24"/>
                  </a:lnTo>
                  <a:lnTo>
                    <a:pt x="11" y="36"/>
                  </a:lnTo>
                  <a:lnTo>
                    <a:pt x="2030" y="36"/>
                  </a:lnTo>
                  <a:lnTo>
                    <a:pt x="2036" y="30"/>
                  </a:lnTo>
                  <a:lnTo>
                    <a:pt x="2042" y="30"/>
                  </a:lnTo>
                  <a:lnTo>
                    <a:pt x="2042" y="24"/>
                  </a:lnTo>
                  <a:lnTo>
                    <a:pt x="2047" y="18"/>
                  </a:lnTo>
                  <a:lnTo>
                    <a:pt x="2047" y="12"/>
                  </a:lnTo>
                  <a:lnTo>
                    <a:pt x="2036" y="0"/>
                  </a:lnTo>
                  <a:lnTo>
                    <a:pt x="2030" y="0"/>
                  </a:lnTo>
                  <a:lnTo>
                    <a:pt x="17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57" name="Freeform 10"/>
            <p:cNvSpPr>
              <a:spLocks/>
            </p:cNvSpPr>
            <p:nvPr/>
          </p:nvSpPr>
          <p:spPr bwMode="auto">
            <a:xfrm>
              <a:off x="2657" y="2435"/>
              <a:ext cx="499" cy="371"/>
            </a:xfrm>
            <a:custGeom>
              <a:avLst/>
              <a:gdLst>
                <a:gd name="T0" fmla="*/ 0 w 499"/>
                <a:gd name="T1" fmla="*/ 0 h 371"/>
                <a:gd name="T2" fmla="*/ 0 w 499"/>
                <a:gd name="T3" fmla="*/ 370 h 371"/>
                <a:gd name="T4" fmla="*/ 498 w 499"/>
                <a:gd name="T5" fmla="*/ 370 h 371"/>
                <a:gd name="T6" fmla="*/ 498 w 499"/>
                <a:gd name="T7" fmla="*/ 0 h 371"/>
                <a:gd name="T8" fmla="*/ 0 w 499"/>
                <a:gd name="T9" fmla="*/ 0 h 37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9"/>
                <a:gd name="T16" fmla="*/ 0 h 371"/>
                <a:gd name="T17" fmla="*/ 499 w 499"/>
                <a:gd name="T18" fmla="*/ 371 h 37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9" h="371">
                  <a:moveTo>
                    <a:pt x="0" y="0"/>
                  </a:moveTo>
                  <a:lnTo>
                    <a:pt x="0" y="370"/>
                  </a:lnTo>
                  <a:lnTo>
                    <a:pt x="498" y="370"/>
                  </a:lnTo>
                  <a:lnTo>
                    <a:pt x="498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58" name="Freeform 11"/>
            <p:cNvSpPr>
              <a:spLocks/>
            </p:cNvSpPr>
            <p:nvPr/>
          </p:nvSpPr>
          <p:spPr bwMode="auto">
            <a:xfrm>
              <a:off x="2863" y="1423"/>
              <a:ext cx="207" cy="1813"/>
            </a:xfrm>
            <a:custGeom>
              <a:avLst/>
              <a:gdLst>
                <a:gd name="T0" fmla="*/ 0 w 207"/>
                <a:gd name="T1" fmla="*/ 0 h 1813"/>
                <a:gd name="T2" fmla="*/ 0 w 207"/>
                <a:gd name="T3" fmla="*/ 1812 h 1813"/>
                <a:gd name="T4" fmla="*/ 206 w 207"/>
                <a:gd name="T5" fmla="*/ 1812 h 1813"/>
                <a:gd name="T6" fmla="*/ 206 w 207"/>
                <a:gd name="T7" fmla="*/ 0 h 1813"/>
                <a:gd name="T8" fmla="*/ 0 w 207"/>
                <a:gd name="T9" fmla="*/ 0 h 181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07"/>
                <a:gd name="T16" fmla="*/ 0 h 1813"/>
                <a:gd name="T17" fmla="*/ 207 w 207"/>
                <a:gd name="T18" fmla="*/ 1813 h 181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07" h="1813">
                  <a:moveTo>
                    <a:pt x="0" y="0"/>
                  </a:moveTo>
                  <a:lnTo>
                    <a:pt x="0" y="1812"/>
                  </a:lnTo>
                  <a:lnTo>
                    <a:pt x="206" y="1812"/>
                  </a:lnTo>
                  <a:lnTo>
                    <a:pt x="206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59" name="Freeform 12"/>
            <p:cNvSpPr>
              <a:spLocks/>
            </p:cNvSpPr>
            <p:nvPr/>
          </p:nvSpPr>
          <p:spPr bwMode="auto">
            <a:xfrm>
              <a:off x="2640" y="1872"/>
              <a:ext cx="47" cy="55"/>
            </a:xfrm>
            <a:custGeom>
              <a:avLst/>
              <a:gdLst>
                <a:gd name="T0" fmla="*/ 6 w 47"/>
                <a:gd name="T1" fmla="*/ 6 h 55"/>
                <a:gd name="T2" fmla="*/ 0 w 47"/>
                <a:gd name="T3" fmla="*/ 42 h 55"/>
                <a:gd name="T4" fmla="*/ 17 w 47"/>
                <a:gd name="T5" fmla="*/ 54 h 55"/>
                <a:gd name="T6" fmla="*/ 40 w 47"/>
                <a:gd name="T7" fmla="*/ 42 h 55"/>
                <a:gd name="T8" fmla="*/ 46 w 47"/>
                <a:gd name="T9" fmla="*/ 24 h 55"/>
                <a:gd name="T10" fmla="*/ 40 w 47"/>
                <a:gd name="T11" fmla="*/ 0 h 55"/>
                <a:gd name="T12" fmla="*/ 11 w 47"/>
                <a:gd name="T13" fmla="*/ 0 h 55"/>
                <a:gd name="T14" fmla="*/ 6 w 47"/>
                <a:gd name="T15" fmla="*/ 6 h 5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7"/>
                <a:gd name="T25" fmla="*/ 0 h 55"/>
                <a:gd name="T26" fmla="*/ 47 w 47"/>
                <a:gd name="T27" fmla="*/ 55 h 5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7" h="55">
                  <a:moveTo>
                    <a:pt x="6" y="6"/>
                  </a:moveTo>
                  <a:lnTo>
                    <a:pt x="0" y="42"/>
                  </a:lnTo>
                  <a:lnTo>
                    <a:pt x="17" y="54"/>
                  </a:lnTo>
                  <a:lnTo>
                    <a:pt x="40" y="42"/>
                  </a:lnTo>
                  <a:lnTo>
                    <a:pt x="46" y="24"/>
                  </a:lnTo>
                  <a:lnTo>
                    <a:pt x="40" y="0"/>
                  </a:lnTo>
                  <a:lnTo>
                    <a:pt x="11" y="0"/>
                  </a:lnTo>
                  <a:lnTo>
                    <a:pt x="6" y="6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60" name="Freeform 13"/>
            <p:cNvSpPr>
              <a:spLocks/>
            </p:cNvSpPr>
            <p:nvPr/>
          </p:nvSpPr>
          <p:spPr bwMode="auto">
            <a:xfrm>
              <a:off x="3395" y="2272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16 w 17"/>
                <a:gd name="T3" fmla="*/ 0 h 17"/>
                <a:gd name="T4" fmla="*/ 16 w 17"/>
                <a:gd name="T5" fmla="*/ 16 h 17"/>
                <a:gd name="T6" fmla="*/ 0 w 17"/>
                <a:gd name="T7" fmla="*/ 0 h 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0 h 17"/>
                <a:gd name="T14" fmla="*/ 17 w 17"/>
                <a:gd name="T15" fmla="*/ 17 h 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61" name="Freeform 14"/>
            <p:cNvSpPr>
              <a:spLocks/>
            </p:cNvSpPr>
            <p:nvPr/>
          </p:nvSpPr>
          <p:spPr bwMode="auto">
            <a:xfrm>
              <a:off x="3383" y="2314"/>
              <a:ext cx="36" cy="37"/>
            </a:xfrm>
            <a:custGeom>
              <a:avLst/>
              <a:gdLst>
                <a:gd name="T0" fmla="*/ 18 w 36"/>
                <a:gd name="T1" fmla="*/ 0 h 37"/>
                <a:gd name="T2" fmla="*/ 23 w 36"/>
                <a:gd name="T3" fmla="*/ 0 h 37"/>
                <a:gd name="T4" fmla="*/ 23 w 36"/>
                <a:gd name="T5" fmla="*/ 12 h 37"/>
                <a:gd name="T6" fmla="*/ 35 w 36"/>
                <a:gd name="T7" fmla="*/ 12 h 37"/>
                <a:gd name="T8" fmla="*/ 35 w 36"/>
                <a:gd name="T9" fmla="*/ 24 h 37"/>
                <a:gd name="T10" fmla="*/ 6 w 36"/>
                <a:gd name="T11" fmla="*/ 36 h 37"/>
                <a:gd name="T12" fmla="*/ 0 w 36"/>
                <a:gd name="T13" fmla="*/ 30 h 37"/>
                <a:gd name="T14" fmla="*/ 6 w 36"/>
                <a:gd name="T15" fmla="*/ 12 h 37"/>
                <a:gd name="T16" fmla="*/ 18 w 36"/>
                <a:gd name="T17" fmla="*/ 12 h 37"/>
                <a:gd name="T18" fmla="*/ 18 w 36"/>
                <a:gd name="T19" fmla="*/ 0 h 3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6"/>
                <a:gd name="T31" fmla="*/ 0 h 37"/>
                <a:gd name="T32" fmla="*/ 36 w 36"/>
                <a:gd name="T33" fmla="*/ 37 h 3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6" h="37">
                  <a:moveTo>
                    <a:pt x="18" y="0"/>
                  </a:moveTo>
                  <a:lnTo>
                    <a:pt x="23" y="0"/>
                  </a:lnTo>
                  <a:lnTo>
                    <a:pt x="23" y="12"/>
                  </a:lnTo>
                  <a:lnTo>
                    <a:pt x="35" y="12"/>
                  </a:lnTo>
                  <a:lnTo>
                    <a:pt x="35" y="24"/>
                  </a:lnTo>
                  <a:lnTo>
                    <a:pt x="6" y="36"/>
                  </a:lnTo>
                  <a:lnTo>
                    <a:pt x="0" y="30"/>
                  </a:lnTo>
                  <a:lnTo>
                    <a:pt x="6" y="12"/>
                  </a:lnTo>
                  <a:lnTo>
                    <a:pt x="18" y="12"/>
                  </a:lnTo>
                  <a:lnTo>
                    <a:pt x="18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62" name="Freeform 15"/>
            <p:cNvSpPr>
              <a:spLocks/>
            </p:cNvSpPr>
            <p:nvPr/>
          </p:nvSpPr>
          <p:spPr bwMode="auto">
            <a:xfrm>
              <a:off x="3378" y="2381"/>
              <a:ext cx="18" cy="19"/>
            </a:xfrm>
            <a:custGeom>
              <a:avLst/>
              <a:gdLst>
                <a:gd name="T0" fmla="*/ 0 w 18"/>
                <a:gd name="T1" fmla="*/ 0 h 19"/>
                <a:gd name="T2" fmla="*/ 5 w 18"/>
                <a:gd name="T3" fmla="*/ 0 h 19"/>
                <a:gd name="T4" fmla="*/ 17 w 18"/>
                <a:gd name="T5" fmla="*/ 12 h 19"/>
                <a:gd name="T6" fmla="*/ 11 w 18"/>
                <a:gd name="T7" fmla="*/ 18 h 19"/>
                <a:gd name="T8" fmla="*/ 0 w 18"/>
                <a:gd name="T9" fmla="*/ 12 h 19"/>
                <a:gd name="T10" fmla="*/ 0 w 18"/>
                <a:gd name="T11" fmla="*/ 0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19"/>
                <a:gd name="T20" fmla="*/ 18 w 18"/>
                <a:gd name="T21" fmla="*/ 19 h 1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19">
                  <a:moveTo>
                    <a:pt x="0" y="0"/>
                  </a:moveTo>
                  <a:lnTo>
                    <a:pt x="5" y="0"/>
                  </a:lnTo>
                  <a:lnTo>
                    <a:pt x="17" y="12"/>
                  </a:lnTo>
                  <a:lnTo>
                    <a:pt x="11" y="18"/>
                  </a:lnTo>
                  <a:lnTo>
                    <a:pt x="0" y="12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63" name="Freeform 16"/>
            <p:cNvSpPr>
              <a:spLocks/>
            </p:cNvSpPr>
            <p:nvPr/>
          </p:nvSpPr>
          <p:spPr bwMode="auto">
            <a:xfrm>
              <a:off x="3200" y="2375"/>
              <a:ext cx="87" cy="79"/>
            </a:xfrm>
            <a:custGeom>
              <a:avLst/>
              <a:gdLst>
                <a:gd name="T0" fmla="*/ 41 w 87"/>
                <a:gd name="T1" fmla="*/ 6 h 79"/>
                <a:gd name="T2" fmla="*/ 18 w 87"/>
                <a:gd name="T3" fmla="*/ 6 h 79"/>
                <a:gd name="T4" fmla="*/ 18 w 87"/>
                <a:gd name="T5" fmla="*/ 18 h 79"/>
                <a:gd name="T6" fmla="*/ 6 w 87"/>
                <a:gd name="T7" fmla="*/ 24 h 79"/>
                <a:gd name="T8" fmla="*/ 0 w 87"/>
                <a:gd name="T9" fmla="*/ 42 h 79"/>
                <a:gd name="T10" fmla="*/ 29 w 87"/>
                <a:gd name="T11" fmla="*/ 42 h 79"/>
                <a:gd name="T12" fmla="*/ 41 w 87"/>
                <a:gd name="T13" fmla="*/ 78 h 79"/>
                <a:gd name="T14" fmla="*/ 52 w 87"/>
                <a:gd name="T15" fmla="*/ 66 h 79"/>
                <a:gd name="T16" fmla="*/ 46 w 87"/>
                <a:gd name="T17" fmla="*/ 42 h 79"/>
                <a:gd name="T18" fmla="*/ 63 w 87"/>
                <a:gd name="T19" fmla="*/ 42 h 79"/>
                <a:gd name="T20" fmla="*/ 63 w 87"/>
                <a:gd name="T21" fmla="*/ 30 h 79"/>
                <a:gd name="T22" fmla="*/ 81 w 87"/>
                <a:gd name="T23" fmla="*/ 30 h 79"/>
                <a:gd name="T24" fmla="*/ 86 w 87"/>
                <a:gd name="T25" fmla="*/ 24 h 79"/>
                <a:gd name="T26" fmla="*/ 81 w 87"/>
                <a:gd name="T27" fmla="*/ 6 h 79"/>
                <a:gd name="T28" fmla="*/ 46 w 87"/>
                <a:gd name="T29" fmla="*/ 0 h 79"/>
                <a:gd name="T30" fmla="*/ 41 w 87"/>
                <a:gd name="T31" fmla="*/ 6 h 7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87"/>
                <a:gd name="T49" fmla="*/ 0 h 79"/>
                <a:gd name="T50" fmla="*/ 87 w 87"/>
                <a:gd name="T51" fmla="*/ 79 h 7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87" h="79">
                  <a:moveTo>
                    <a:pt x="41" y="6"/>
                  </a:moveTo>
                  <a:lnTo>
                    <a:pt x="18" y="6"/>
                  </a:lnTo>
                  <a:lnTo>
                    <a:pt x="18" y="18"/>
                  </a:lnTo>
                  <a:lnTo>
                    <a:pt x="6" y="24"/>
                  </a:lnTo>
                  <a:lnTo>
                    <a:pt x="0" y="42"/>
                  </a:lnTo>
                  <a:lnTo>
                    <a:pt x="29" y="42"/>
                  </a:lnTo>
                  <a:lnTo>
                    <a:pt x="41" y="78"/>
                  </a:lnTo>
                  <a:lnTo>
                    <a:pt x="52" y="66"/>
                  </a:lnTo>
                  <a:lnTo>
                    <a:pt x="46" y="42"/>
                  </a:lnTo>
                  <a:lnTo>
                    <a:pt x="63" y="42"/>
                  </a:lnTo>
                  <a:lnTo>
                    <a:pt x="63" y="30"/>
                  </a:lnTo>
                  <a:lnTo>
                    <a:pt x="81" y="30"/>
                  </a:lnTo>
                  <a:lnTo>
                    <a:pt x="86" y="24"/>
                  </a:lnTo>
                  <a:lnTo>
                    <a:pt x="81" y="6"/>
                  </a:lnTo>
                  <a:lnTo>
                    <a:pt x="46" y="0"/>
                  </a:lnTo>
                  <a:lnTo>
                    <a:pt x="41" y="6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64" name="Freeform 17"/>
            <p:cNvSpPr>
              <a:spLocks/>
            </p:cNvSpPr>
            <p:nvPr/>
          </p:nvSpPr>
          <p:spPr bwMode="auto">
            <a:xfrm>
              <a:off x="3155" y="2393"/>
              <a:ext cx="18" cy="17"/>
            </a:xfrm>
            <a:custGeom>
              <a:avLst/>
              <a:gdLst>
                <a:gd name="T0" fmla="*/ 0 w 18"/>
                <a:gd name="T1" fmla="*/ 8 h 17"/>
                <a:gd name="T2" fmla="*/ 11 w 18"/>
                <a:gd name="T3" fmla="*/ 16 h 17"/>
                <a:gd name="T4" fmla="*/ 17 w 18"/>
                <a:gd name="T5" fmla="*/ 8 h 17"/>
                <a:gd name="T6" fmla="*/ 5 w 18"/>
                <a:gd name="T7" fmla="*/ 0 h 17"/>
                <a:gd name="T8" fmla="*/ 0 w 18"/>
                <a:gd name="T9" fmla="*/ 8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17"/>
                <a:gd name="T17" fmla="*/ 18 w 18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17">
                  <a:moveTo>
                    <a:pt x="0" y="8"/>
                  </a:moveTo>
                  <a:lnTo>
                    <a:pt x="11" y="16"/>
                  </a:lnTo>
                  <a:lnTo>
                    <a:pt x="17" y="8"/>
                  </a:lnTo>
                  <a:lnTo>
                    <a:pt x="5" y="0"/>
                  </a:lnTo>
                  <a:lnTo>
                    <a:pt x="0" y="8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65" name="Freeform 18"/>
            <p:cNvSpPr>
              <a:spLocks/>
            </p:cNvSpPr>
            <p:nvPr/>
          </p:nvSpPr>
          <p:spPr bwMode="auto">
            <a:xfrm>
              <a:off x="2520" y="2605"/>
              <a:ext cx="24" cy="25"/>
            </a:xfrm>
            <a:custGeom>
              <a:avLst/>
              <a:gdLst>
                <a:gd name="T0" fmla="*/ 0 w 24"/>
                <a:gd name="T1" fmla="*/ 6 h 25"/>
                <a:gd name="T2" fmla="*/ 0 w 24"/>
                <a:gd name="T3" fmla="*/ 24 h 25"/>
                <a:gd name="T4" fmla="*/ 23 w 24"/>
                <a:gd name="T5" fmla="*/ 24 h 25"/>
                <a:gd name="T6" fmla="*/ 23 w 24"/>
                <a:gd name="T7" fmla="*/ 0 h 25"/>
                <a:gd name="T8" fmla="*/ 0 w 24"/>
                <a:gd name="T9" fmla="*/ 0 h 25"/>
                <a:gd name="T10" fmla="*/ 0 w 24"/>
                <a:gd name="T11" fmla="*/ 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25"/>
                <a:gd name="T20" fmla="*/ 24 w 24"/>
                <a:gd name="T21" fmla="*/ 25 h 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25">
                  <a:moveTo>
                    <a:pt x="0" y="6"/>
                  </a:moveTo>
                  <a:lnTo>
                    <a:pt x="0" y="24"/>
                  </a:lnTo>
                  <a:lnTo>
                    <a:pt x="23" y="24"/>
                  </a:lnTo>
                  <a:lnTo>
                    <a:pt x="23" y="0"/>
                  </a:lnTo>
                  <a:lnTo>
                    <a:pt x="0" y="0"/>
                  </a:lnTo>
                  <a:lnTo>
                    <a:pt x="0" y="6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66" name="Freeform 19"/>
            <p:cNvSpPr>
              <a:spLocks/>
            </p:cNvSpPr>
            <p:nvPr/>
          </p:nvSpPr>
          <p:spPr bwMode="auto">
            <a:xfrm>
              <a:off x="2051" y="2980"/>
              <a:ext cx="17" cy="26"/>
            </a:xfrm>
            <a:custGeom>
              <a:avLst/>
              <a:gdLst>
                <a:gd name="T0" fmla="*/ 0 w 17"/>
                <a:gd name="T1" fmla="*/ 0 h 26"/>
                <a:gd name="T2" fmla="*/ 16 w 17"/>
                <a:gd name="T3" fmla="*/ 0 h 26"/>
                <a:gd name="T4" fmla="*/ 16 w 17"/>
                <a:gd name="T5" fmla="*/ 25 h 26"/>
                <a:gd name="T6" fmla="*/ 8 w 17"/>
                <a:gd name="T7" fmla="*/ 25 h 26"/>
                <a:gd name="T8" fmla="*/ 0 w 17"/>
                <a:gd name="T9" fmla="*/ 0 h 2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26"/>
                <a:gd name="T17" fmla="*/ 17 w 17"/>
                <a:gd name="T18" fmla="*/ 26 h 2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26">
                  <a:moveTo>
                    <a:pt x="0" y="0"/>
                  </a:moveTo>
                  <a:lnTo>
                    <a:pt x="16" y="0"/>
                  </a:lnTo>
                  <a:lnTo>
                    <a:pt x="16" y="25"/>
                  </a:lnTo>
                  <a:lnTo>
                    <a:pt x="8" y="25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67" name="Freeform 20"/>
            <p:cNvSpPr>
              <a:spLocks/>
            </p:cNvSpPr>
            <p:nvPr/>
          </p:nvSpPr>
          <p:spPr bwMode="auto">
            <a:xfrm>
              <a:off x="2503" y="2714"/>
              <a:ext cx="18" cy="55"/>
            </a:xfrm>
            <a:custGeom>
              <a:avLst/>
              <a:gdLst>
                <a:gd name="T0" fmla="*/ 5 w 18"/>
                <a:gd name="T1" fmla="*/ 0 h 55"/>
                <a:gd name="T2" fmla="*/ 17 w 18"/>
                <a:gd name="T3" fmla="*/ 36 h 55"/>
                <a:gd name="T4" fmla="*/ 17 w 18"/>
                <a:gd name="T5" fmla="*/ 54 h 55"/>
                <a:gd name="T6" fmla="*/ 0 w 18"/>
                <a:gd name="T7" fmla="*/ 54 h 55"/>
                <a:gd name="T8" fmla="*/ 0 w 18"/>
                <a:gd name="T9" fmla="*/ 18 h 55"/>
                <a:gd name="T10" fmla="*/ 5 w 18"/>
                <a:gd name="T11" fmla="*/ 0 h 5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55"/>
                <a:gd name="T20" fmla="*/ 18 w 18"/>
                <a:gd name="T21" fmla="*/ 55 h 5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55">
                  <a:moveTo>
                    <a:pt x="5" y="0"/>
                  </a:moveTo>
                  <a:lnTo>
                    <a:pt x="17" y="36"/>
                  </a:lnTo>
                  <a:lnTo>
                    <a:pt x="17" y="54"/>
                  </a:lnTo>
                  <a:lnTo>
                    <a:pt x="0" y="54"/>
                  </a:lnTo>
                  <a:lnTo>
                    <a:pt x="0" y="18"/>
                  </a:lnTo>
                  <a:lnTo>
                    <a:pt x="5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68" name="Freeform 21"/>
            <p:cNvSpPr>
              <a:spLocks/>
            </p:cNvSpPr>
            <p:nvPr/>
          </p:nvSpPr>
          <p:spPr bwMode="auto">
            <a:xfrm>
              <a:off x="2503" y="2799"/>
              <a:ext cx="18" cy="31"/>
            </a:xfrm>
            <a:custGeom>
              <a:avLst/>
              <a:gdLst>
                <a:gd name="T0" fmla="*/ 5 w 18"/>
                <a:gd name="T1" fmla="*/ 0 h 31"/>
                <a:gd name="T2" fmla="*/ 17 w 18"/>
                <a:gd name="T3" fmla="*/ 12 h 31"/>
                <a:gd name="T4" fmla="*/ 11 w 18"/>
                <a:gd name="T5" fmla="*/ 30 h 31"/>
                <a:gd name="T6" fmla="*/ 5 w 18"/>
                <a:gd name="T7" fmla="*/ 30 h 31"/>
                <a:gd name="T8" fmla="*/ 0 w 18"/>
                <a:gd name="T9" fmla="*/ 18 h 31"/>
                <a:gd name="T10" fmla="*/ 5 w 18"/>
                <a:gd name="T11" fmla="*/ 0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31"/>
                <a:gd name="T20" fmla="*/ 18 w 18"/>
                <a:gd name="T21" fmla="*/ 31 h 3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31">
                  <a:moveTo>
                    <a:pt x="5" y="0"/>
                  </a:moveTo>
                  <a:lnTo>
                    <a:pt x="17" y="12"/>
                  </a:lnTo>
                  <a:lnTo>
                    <a:pt x="11" y="30"/>
                  </a:lnTo>
                  <a:lnTo>
                    <a:pt x="5" y="30"/>
                  </a:lnTo>
                  <a:lnTo>
                    <a:pt x="0" y="18"/>
                  </a:lnTo>
                  <a:lnTo>
                    <a:pt x="5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69" name="Freeform 22"/>
            <p:cNvSpPr>
              <a:spLocks/>
            </p:cNvSpPr>
            <p:nvPr/>
          </p:nvSpPr>
          <p:spPr bwMode="auto">
            <a:xfrm>
              <a:off x="2571" y="2653"/>
              <a:ext cx="24" cy="32"/>
            </a:xfrm>
            <a:custGeom>
              <a:avLst/>
              <a:gdLst>
                <a:gd name="T0" fmla="*/ 0 w 24"/>
                <a:gd name="T1" fmla="*/ 6 h 32"/>
                <a:gd name="T2" fmla="*/ 0 w 24"/>
                <a:gd name="T3" fmla="*/ 18 h 32"/>
                <a:gd name="T4" fmla="*/ 12 w 24"/>
                <a:gd name="T5" fmla="*/ 31 h 32"/>
                <a:gd name="T6" fmla="*/ 23 w 24"/>
                <a:gd name="T7" fmla="*/ 6 h 32"/>
                <a:gd name="T8" fmla="*/ 12 w 24"/>
                <a:gd name="T9" fmla="*/ 6 h 32"/>
                <a:gd name="T10" fmla="*/ 6 w 24"/>
                <a:gd name="T11" fmla="*/ 0 h 32"/>
                <a:gd name="T12" fmla="*/ 0 w 24"/>
                <a:gd name="T13" fmla="*/ 6 h 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4"/>
                <a:gd name="T22" fmla="*/ 0 h 32"/>
                <a:gd name="T23" fmla="*/ 24 w 24"/>
                <a:gd name="T24" fmla="*/ 32 h 3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4" h="32">
                  <a:moveTo>
                    <a:pt x="0" y="6"/>
                  </a:moveTo>
                  <a:lnTo>
                    <a:pt x="0" y="18"/>
                  </a:lnTo>
                  <a:lnTo>
                    <a:pt x="12" y="31"/>
                  </a:lnTo>
                  <a:lnTo>
                    <a:pt x="23" y="6"/>
                  </a:lnTo>
                  <a:lnTo>
                    <a:pt x="12" y="6"/>
                  </a:lnTo>
                  <a:lnTo>
                    <a:pt x="6" y="0"/>
                  </a:lnTo>
                  <a:lnTo>
                    <a:pt x="0" y="6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70" name="Freeform 23"/>
            <p:cNvSpPr>
              <a:spLocks/>
            </p:cNvSpPr>
            <p:nvPr/>
          </p:nvSpPr>
          <p:spPr bwMode="auto">
            <a:xfrm>
              <a:off x="3223" y="3017"/>
              <a:ext cx="110" cy="37"/>
            </a:xfrm>
            <a:custGeom>
              <a:avLst/>
              <a:gdLst>
                <a:gd name="T0" fmla="*/ 63 w 110"/>
                <a:gd name="T1" fmla="*/ 0 h 37"/>
                <a:gd name="T2" fmla="*/ 63 w 110"/>
                <a:gd name="T3" fmla="*/ 6 h 37"/>
                <a:gd name="T4" fmla="*/ 6 w 110"/>
                <a:gd name="T5" fmla="*/ 6 h 37"/>
                <a:gd name="T6" fmla="*/ 0 w 110"/>
                <a:gd name="T7" fmla="*/ 18 h 37"/>
                <a:gd name="T8" fmla="*/ 29 w 110"/>
                <a:gd name="T9" fmla="*/ 36 h 37"/>
                <a:gd name="T10" fmla="*/ 46 w 110"/>
                <a:gd name="T11" fmla="*/ 36 h 37"/>
                <a:gd name="T12" fmla="*/ 63 w 110"/>
                <a:gd name="T13" fmla="*/ 24 h 37"/>
                <a:gd name="T14" fmla="*/ 109 w 110"/>
                <a:gd name="T15" fmla="*/ 18 h 37"/>
                <a:gd name="T16" fmla="*/ 109 w 110"/>
                <a:gd name="T17" fmla="*/ 0 h 37"/>
                <a:gd name="T18" fmla="*/ 63 w 110"/>
                <a:gd name="T19" fmla="*/ 0 h 3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10"/>
                <a:gd name="T31" fmla="*/ 0 h 37"/>
                <a:gd name="T32" fmla="*/ 110 w 110"/>
                <a:gd name="T33" fmla="*/ 37 h 3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10" h="37">
                  <a:moveTo>
                    <a:pt x="63" y="0"/>
                  </a:moveTo>
                  <a:lnTo>
                    <a:pt x="63" y="6"/>
                  </a:lnTo>
                  <a:lnTo>
                    <a:pt x="6" y="6"/>
                  </a:lnTo>
                  <a:lnTo>
                    <a:pt x="0" y="18"/>
                  </a:lnTo>
                  <a:lnTo>
                    <a:pt x="29" y="36"/>
                  </a:lnTo>
                  <a:lnTo>
                    <a:pt x="46" y="36"/>
                  </a:lnTo>
                  <a:lnTo>
                    <a:pt x="63" y="24"/>
                  </a:lnTo>
                  <a:lnTo>
                    <a:pt x="109" y="18"/>
                  </a:lnTo>
                  <a:lnTo>
                    <a:pt x="109" y="0"/>
                  </a:lnTo>
                  <a:lnTo>
                    <a:pt x="63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71" name="Freeform 24"/>
            <p:cNvSpPr>
              <a:spLocks/>
            </p:cNvSpPr>
            <p:nvPr/>
          </p:nvSpPr>
          <p:spPr bwMode="auto">
            <a:xfrm>
              <a:off x="2474" y="3102"/>
              <a:ext cx="18" cy="25"/>
            </a:xfrm>
            <a:custGeom>
              <a:avLst/>
              <a:gdLst>
                <a:gd name="T0" fmla="*/ 6 w 18"/>
                <a:gd name="T1" fmla="*/ 6 h 25"/>
                <a:gd name="T2" fmla="*/ 0 w 18"/>
                <a:gd name="T3" fmla="*/ 24 h 25"/>
                <a:gd name="T4" fmla="*/ 17 w 18"/>
                <a:gd name="T5" fmla="*/ 24 h 25"/>
                <a:gd name="T6" fmla="*/ 17 w 18"/>
                <a:gd name="T7" fmla="*/ 6 h 25"/>
                <a:gd name="T8" fmla="*/ 12 w 18"/>
                <a:gd name="T9" fmla="*/ 0 h 25"/>
                <a:gd name="T10" fmla="*/ 6 w 18"/>
                <a:gd name="T11" fmla="*/ 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25"/>
                <a:gd name="T20" fmla="*/ 18 w 18"/>
                <a:gd name="T21" fmla="*/ 25 h 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25">
                  <a:moveTo>
                    <a:pt x="6" y="6"/>
                  </a:moveTo>
                  <a:lnTo>
                    <a:pt x="0" y="24"/>
                  </a:lnTo>
                  <a:lnTo>
                    <a:pt x="17" y="24"/>
                  </a:lnTo>
                  <a:lnTo>
                    <a:pt x="17" y="6"/>
                  </a:lnTo>
                  <a:lnTo>
                    <a:pt x="12" y="0"/>
                  </a:lnTo>
                  <a:lnTo>
                    <a:pt x="6" y="6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72" name="Freeform 25"/>
            <p:cNvSpPr>
              <a:spLocks/>
            </p:cNvSpPr>
            <p:nvPr/>
          </p:nvSpPr>
          <p:spPr bwMode="auto">
            <a:xfrm>
              <a:off x="3435" y="1829"/>
              <a:ext cx="47" cy="25"/>
            </a:xfrm>
            <a:custGeom>
              <a:avLst/>
              <a:gdLst>
                <a:gd name="T0" fmla="*/ 0 w 47"/>
                <a:gd name="T1" fmla="*/ 0 h 25"/>
                <a:gd name="T2" fmla="*/ 23 w 47"/>
                <a:gd name="T3" fmla="*/ 0 h 25"/>
                <a:gd name="T4" fmla="*/ 29 w 47"/>
                <a:gd name="T5" fmla="*/ 18 h 25"/>
                <a:gd name="T6" fmla="*/ 40 w 47"/>
                <a:gd name="T7" fmla="*/ 18 h 25"/>
                <a:gd name="T8" fmla="*/ 46 w 47"/>
                <a:gd name="T9" fmla="*/ 24 h 25"/>
                <a:gd name="T10" fmla="*/ 23 w 47"/>
                <a:gd name="T11" fmla="*/ 24 h 25"/>
                <a:gd name="T12" fmla="*/ 0 w 47"/>
                <a:gd name="T13" fmla="*/ 6 h 25"/>
                <a:gd name="T14" fmla="*/ 0 w 47"/>
                <a:gd name="T15" fmla="*/ 0 h 2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7"/>
                <a:gd name="T25" fmla="*/ 0 h 25"/>
                <a:gd name="T26" fmla="*/ 47 w 47"/>
                <a:gd name="T27" fmla="*/ 25 h 2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7" h="25">
                  <a:moveTo>
                    <a:pt x="0" y="0"/>
                  </a:moveTo>
                  <a:lnTo>
                    <a:pt x="23" y="0"/>
                  </a:lnTo>
                  <a:lnTo>
                    <a:pt x="29" y="18"/>
                  </a:lnTo>
                  <a:lnTo>
                    <a:pt x="40" y="18"/>
                  </a:lnTo>
                  <a:lnTo>
                    <a:pt x="46" y="24"/>
                  </a:lnTo>
                  <a:lnTo>
                    <a:pt x="23" y="24"/>
                  </a:lnTo>
                  <a:lnTo>
                    <a:pt x="0" y="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73" name="Freeform 26"/>
            <p:cNvSpPr>
              <a:spLocks/>
            </p:cNvSpPr>
            <p:nvPr/>
          </p:nvSpPr>
          <p:spPr bwMode="auto">
            <a:xfrm>
              <a:off x="2840" y="2447"/>
              <a:ext cx="35" cy="86"/>
            </a:xfrm>
            <a:custGeom>
              <a:avLst/>
              <a:gdLst>
                <a:gd name="T0" fmla="*/ 0 w 35"/>
                <a:gd name="T1" fmla="*/ 0 h 86"/>
                <a:gd name="T2" fmla="*/ 17 w 35"/>
                <a:gd name="T3" fmla="*/ 0 h 86"/>
                <a:gd name="T4" fmla="*/ 34 w 35"/>
                <a:gd name="T5" fmla="*/ 6 h 86"/>
                <a:gd name="T6" fmla="*/ 34 w 35"/>
                <a:gd name="T7" fmla="*/ 85 h 86"/>
                <a:gd name="T8" fmla="*/ 17 w 35"/>
                <a:gd name="T9" fmla="*/ 79 h 86"/>
                <a:gd name="T10" fmla="*/ 0 w 35"/>
                <a:gd name="T11" fmla="*/ 43 h 86"/>
                <a:gd name="T12" fmla="*/ 0 w 35"/>
                <a:gd name="T13" fmla="*/ 0 h 8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"/>
                <a:gd name="T22" fmla="*/ 0 h 86"/>
                <a:gd name="T23" fmla="*/ 35 w 35"/>
                <a:gd name="T24" fmla="*/ 86 h 8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" h="86">
                  <a:moveTo>
                    <a:pt x="0" y="0"/>
                  </a:moveTo>
                  <a:lnTo>
                    <a:pt x="17" y="0"/>
                  </a:lnTo>
                  <a:lnTo>
                    <a:pt x="34" y="6"/>
                  </a:lnTo>
                  <a:lnTo>
                    <a:pt x="34" y="85"/>
                  </a:lnTo>
                  <a:lnTo>
                    <a:pt x="17" y="79"/>
                  </a:lnTo>
                  <a:lnTo>
                    <a:pt x="0" y="43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74" name="Freeform 27"/>
            <p:cNvSpPr>
              <a:spLocks/>
            </p:cNvSpPr>
            <p:nvPr/>
          </p:nvSpPr>
          <p:spPr bwMode="auto">
            <a:xfrm>
              <a:off x="2874" y="2793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16 w 17"/>
                <a:gd name="T3" fmla="*/ 0 h 17"/>
                <a:gd name="T4" fmla="*/ 8 w 17"/>
                <a:gd name="T5" fmla="*/ 16 h 17"/>
                <a:gd name="T6" fmla="*/ 0 w 17"/>
                <a:gd name="T7" fmla="*/ 16 h 17"/>
                <a:gd name="T8" fmla="*/ 0 w 17"/>
                <a:gd name="T9" fmla="*/ 0 h 1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17"/>
                <a:gd name="T17" fmla="*/ 17 w 17"/>
                <a:gd name="T18" fmla="*/ 17 h 1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8" y="16"/>
                  </a:lnTo>
                  <a:lnTo>
                    <a:pt x="0" y="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75" name="Freeform 28"/>
            <p:cNvSpPr>
              <a:spLocks/>
            </p:cNvSpPr>
            <p:nvPr/>
          </p:nvSpPr>
          <p:spPr bwMode="auto">
            <a:xfrm>
              <a:off x="3035" y="2829"/>
              <a:ext cx="35" cy="49"/>
            </a:xfrm>
            <a:custGeom>
              <a:avLst/>
              <a:gdLst>
                <a:gd name="T0" fmla="*/ 17 w 35"/>
                <a:gd name="T1" fmla="*/ 0 h 49"/>
                <a:gd name="T2" fmla="*/ 28 w 35"/>
                <a:gd name="T3" fmla="*/ 6 h 49"/>
                <a:gd name="T4" fmla="*/ 34 w 35"/>
                <a:gd name="T5" fmla="*/ 18 h 49"/>
                <a:gd name="T6" fmla="*/ 28 w 35"/>
                <a:gd name="T7" fmla="*/ 36 h 49"/>
                <a:gd name="T8" fmla="*/ 11 w 35"/>
                <a:gd name="T9" fmla="*/ 36 h 49"/>
                <a:gd name="T10" fmla="*/ 11 w 35"/>
                <a:gd name="T11" fmla="*/ 48 h 49"/>
                <a:gd name="T12" fmla="*/ 0 w 35"/>
                <a:gd name="T13" fmla="*/ 48 h 49"/>
                <a:gd name="T14" fmla="*/ 0 w 35"/>
                <a:gd name="T15" fmla="*/ 36 h 49"/>
                <a:gd name="T16" fmla="*/ 11 w 35"/>
                <a:gd name="T17" fmla="*/ 36 h 49"/>
                <a:gd name="T18" fmla="*/ 17 w 35"/>
                <a:gd name="T19" fmla="*/ 0 h 49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5"/>
                <a:gd name="T31" fmla="*/ 0 h 49"/>
                <a:gd name="T32" fmla="*/ 35 w 35"/>
                <a:gd name="T33" fmla="*/ 49 h 49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5" h="49">
                  <a:moveTo>
                    <a:pt x="17" y="0"/>
                  </a:moveTo>
                  <a:lnTo>
                    <a:pt x="28" y="6"/>
                  </a:lnTo>
                  <a:lnTo>
                    <a:pt x="34" y="18"/>
                  </a:lnTo>
                  <a:lnTo>
                    <a:pt x="28" y="36"/>
                  </a:lnTo>
                  <a:lnTo>
                    <a:pt x="11" y="36"/>
                  </a:lnTo>
                  <a:lnTo>
                    <a:pt x="11" y="48"/>
                  </a:lnTo>
                  <a:lnTo>
                    <a:pt x="0" y="48"/>
                  </a:lnTo>
                  <a:lnTo>
                    <a:pt x="0" y="36"/>
                  </a:lnTo>
                  <a:lnTo>
                    <a:pt x="11" y="36"/>
                  </a:lnTo>
                  <a:lnTo>
                    <a:pt x="17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76" name="Freeform 29"/>
            <p:cNvSpPr>
              <a:spLocks/>
            </p:cNvSpPr>
            <p:nvPr/>
          </p:nvSpPr>
          <p:spPr bwMode="auto">
            <a:xfrm>
              <a:off x="2880" y="2890"/>
              <a:ext cx="17" cy="43"/>
            </a:xfrm>
            <a:custGeom>
              <a:avLst/>
              <a:gdLst>
                <a:gd name="T0" fmla="*/ 16 w 17"/>
                <a:gd name="T1" fmla="*/ 0 h 43"/>
                <a:gd name="T2" fmla="*/ 16 w 17"/>
                <a:gd name="T3" fmla="*/ 42 h 43"/>
                <a:gd name="T4" fmla="*/ 0 w 17"/>
                <a:gd name="T5" fmla="*/ 42 h 43"/>
                <a:gd name="T6" fmla="*/ 0 w 17"/>
                <a:gd name="T7" fmla="*/ 18 h 43"/>
                <a:gd name="T8" fmla="*/ 16 w 17"/>
                <a:gd name="T9" fmla="*/ 0 h 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3"/>
                <a:gd name="T17" fmla="*/ 17 w 17"/>
                <a:gd name="T18" fmla="*/ 43 h 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3">
                  <a:moveTo>
                    <a:pt x="16" y="0"/>
                  </a:moveTo>
                  <a:lnTo>
                    <a:pt x="16" y="42"/>
                  </a:lnTo>
                  <a:lnTo>
                    <a:pt x="0" y="42"/>
                  </a:lnTo>
                  <a:lnTo>
                    <a:pt x="0" y="18"/>
                  </a:lnTo>
                  <a:lnTo>
                    <a:pt x="16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77" name="Freeform 30"/>
            <p:cNvSpPr>
              <a:spLocks/>
            </p:cNvSpPr>
            <p:nvPr/>
          </p:nvSpPr>
          <p:spPr bwMode="auto">
            <a:xfrm>
              <a:off x="2857" y="2920"/>
              <a:ext cx="17" cy="19"/>
            </a:xfrm>
            <a:custGeom>
              <a:avLst/>
              <a:gdLst>
                <a:gd name="T0" fmla="*/ 0 w 17"/>
                <a:gd name="T1" fmla="*/ 0 h 19"/>
                <a:gd name="T2" fmla="*/ 16 w 17"/>
                <a:gd name="T3" fmla="*/ 12 h 19"/>
                <a:gd name="T4" fmla="*/ 0 w 17"/>
                <a:gd name="T5" fmla="*/ 18 h 19"/>
                <a:gd name="T6" fmla="*/ 0 w 17"/>
                <a:gd name="T7" fmla="*/ 0 h 1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0 h 19"/>
                <a:gd name="T14" fmla="*/ 17 w 17"/>
                <a:gd name="T15" fmla="*/ 19 h 1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" h="19">
                  <a:moveTo>
                    <a:pt x="0" y="0"/>
                  </a:moveTo>
                  <a:lnTo>
                    <a:pt x="16" y="12"/>
                  </a:lnTo>
                  <a:lnTo>
                    <a:pt x="0" y="18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78" name="Freeform 31"/>
            <p:cNvSpPr>
              <a:spLocks/>
            </p:cNvSpPr>
            <p:nvPr/>
          </p:nvSpPr>
          <p:spPr bwMode="auto">
            <a:xfrm>
              <a:off x="2829" y="3193"/>
              <a:ext cx="46" cy="55"/>
            </a:xfrm>
            <a:custGeom>
              <a:avLst/>
              <a:gdLst>
                <a:gd name="T0" fmla="*/ 0 w 46"/>
                <a:gd name="T1" fmla="*/ 0 h 55"/>
                <a:gd name="T2" fmla="*/ 11 w 46"/>
                <a:gd name="T3" fmla="*/ 24 h 55"/>
                <a:gd name="T4" fmla="*/ 23 w 46"/>
                <a:gd name="T5" fmla="*/ 24 h 55"/>
                <a:gd name="T6" fmla="*/ 28 w 46"/>
                <a:gd name="T7" fmla="*/ 42 h 55"/>
                <a:gd name="T8" fmla="*/ 40 w 46"/>
                <a:gd name="T9" fmla="*/ 42 h 55"/>
                <a:gd name="T10" fmla="*/ 45 w 46"/>
                <a:gd name="T11" fmla="*/ 54 h 55"/>
                <a:gd name="T12" fmla="*/ 28 w 46"/>
                <a:gd name="T13" fmla="*/ 54 h 55"/>
                <a:gd name="T14" fmla="*/ 0 w 46"/>
                <a:gd name="T15" fmla="*/ 0 h 5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6"/>
                <a:gd name="T25" fmla="*/ 0 h 55"/>
                <a:gd name="T26" fmla="*/ 46 w 46"/>
                <a:gd name="T27" fmla="*/ 55 h 5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6" h="55">
                  <a:moveTo>
                    <a:pt x="0" y="0"/>
                  </a:moveTo>
                  <a:lnTo>
                    <a:pt x="11" y="24"/>
                  </a:lnTo>
                  <a:lnTo>
                    <a:pt x="23" y="24"/>
                  </a:lnTo>
                  <a:lnTo>
                    <a:pt x="28" y="42"/>
                  </a:lnTo>
                  <a:lnTo>
                    <a:pt x="40" y="42"/>
                  </a:lnTo>
                  <a:lnTo>
                    <a:pt x="45" y="54"/>
                  </a:lnTo>
                  <a:lnTo>
                    <a:pt x="28" y="54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79" name="Freeform 32"/>
            <p:cNvSpPr>
              <a:spLocks/>
            </p:cNvSpPr>
            <p:nvPr/>
          </p:nvSpPr>
          <p:spPr bwMode="auto">
            <a:xfrm>
              <a:off x="3000" y="3417"/>
              <a:ext cx="18" cy="25"/>
            </a:xfrm>
            <a:custGeom>
              <a:avLst/>
              <a:gdLst>
                <a:gd name="T0" fmla="*/ 17 w 18"/>
                <a:gd name="T1" fmla="*/ 0 h 25"/>
                <a:gd name="T2" fmla="*/ 17 w 18"/>
                <a:gd name="T3" fmla="*/ 18 h 25"/>
                <a:gd name="T4" fmla="*/ 0 w 18"/>
                <a:gd name="T5" fmla="*/ 24 h 25"/>
                <a:gd name="T6" fmla="*/ 0 w 18"/>
                <a:gd name="T7" fmla="*/ 6 h 25"/>
                <a:gd name="T8" fmla="*/ 17 w 18"/>
                <a:gd name="T9" fmla="*/ 0 h 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25"/>
                <a:gd name="T17" fmla="*/ 18 w 18"/>
                <a:gd name="T18" fmla="*/ 25 h 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25">
                  <a:moveTo>
                    <a:pt x="17" y="0"/>
                  </a:moveTo>
                  <a:lnTo>
                    <a:pt x="17" y="18"/>
                  </a:lnTo>
                  <a:lnTo>
                    <a:pt x="0" y="24"/>
                  </a:lnTo>
                  <a:lnTo>
                    <a:pt x="0" y="6"/>
                  </a:lnTo>
                  <a:lnTo>
                    <a:pt x="17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80" name="Freeform 33"/>
            <p:cNvSpPr>
              <a:spLocks/>
            </p:cNvSpPr>
            <p:nvPr/>
          </p:nvSpPr>
          <p:spPr bwMode="auto">
            <a:xfrm>
              <a:off x="3864" y="1829"/>
              <a:ext cx="321" cy="492"/>
            </a:xfrm>
            <a:custGeom>
              <a:avLst/>
              <a:gdLst>
                <a:gd name="T0" fmla="*/ 200 w 321"/>
                <a:gd name="T1" fmla="*/ 18 h 492"/>
                <a:gd name="T2" fmla="*/ 211 w 321"/>
                <a:gd name="T3" fmla="*/ 24 h 492"/>
                <a:gd name="T4" fmla="*/ 223 w 321"/>
                <a:gd name="T5" fmla="*/ 49 h 492"/>
                <a:gd name="T6" fmla="*/ 240 w 321"/>
                <a:gd name="T7" fmla="*/ 67 h 492"/>
                <a:gd name="T8" fmla="*/ 251 w 321"/>
                <a:gd name="T9" fmla="*/ 91 h 492"/>
                <a:gd name="T10" fmla="*/ 263 w 321"/>
                <a:gd name="T11" fmla="*/ 115 h 492"/>
                <a:gd name="T12" fmla="*/ 274 w 321"/>
                <a:gd name="T13" fmla="*/ 140 h 492"/>
                <a:gd name="T14" fmla="*/ 286 w 321"/>
                <a:gd name="T15" fmla="*/ 164 h 492"/>
                <a:gd name="T16" fmla="*/ 297 w 321"/>
                <a:gd name="T17" fmla="*/ 194 h 492"/>
                <a:gd name="T18" fmla="*/ 303 w 321"/>
                <a:gd name="T19" fmla="*/ 224 h 492"/>
                <a:gd name="T20" fmla="*/ 314 w 321"/>
                <a:gd name="T21" fmla="*/ 267 h 492"/>
                <a:gd name="T22" fmla="*/ 320 w 321"/>
                <a:gd name="T23" fmla="*/ 436 h 492"/>
                <a:gd name="T24" fmla="*/ 309 w 321"/>
                <a:gd name="T25" fmla="*/ 479 h 492"/>
                <a:gd name="T26" fmla="*/ 286 w 321"/>
                <a:gd name="T27" fmla="*/ 473 h 492"/>
                <a:gd name="T28" fmla="*/ 240 w 321"/>
                <a:gd name="T29" fmla="*/ 430 h 492"/>
                <a:gd name="T30" fmla="*/ 211 w 321"/>
                <a:gd name="T31" fmla="*/ 406 h 492"/>
                <a:gd name="T32" fmla="*/ 160 w 321"/>
                <a:gd name="T33" fmla="*/ 352 h 492"/>
                <a:gd name="T34" fmla="*/ 114 w 321"/>
                <a:gd name="T35" fmla="*/ 303 h 492"/>
                <a:gd name="T36" fmla="*/ 68 w 321"/>
                <a:gd name="T37" fmla="*/ 249 h 492"/>
                <a:gd name="T38" fmla="*/ 51 w 321"/>
                <a:gd name="T39" fmla="*/ 212 h 492"/>
                <a:gd name="T40" fmla="*/ 40 w 321"/>
                <a:gd name="T41" fmla="*/ 200 h 492"/>
                <a:gd name="T42" fmla="*/ 28 w 321"/>
                <a:gd name="T43" fmla="*/ 182 h 492"/>
                <a:gd name="T44" fmla="*/ 23 w 321"/>
                <a:gd name="T45" fmla="*/ 170 h 492"/>
                <a:gd name="T46" fmla="*/ 11 w 321"/>
                <a:gd name="T47" fmla="*/ 152 h 492"/>
                <a:gd name="T48" fmla="*/ 6 w 321"/>
                <a:gd name="T49" fmla="*/ 127 h 492"/>
                <a:gd name="T50" fmla="*/ 6 w 321"/>
                <a:gd name="T51" fmla="*/ 121 h 492"/>
                <a:gd name="T52" fmla="*/ 17 w 321"/>
                <a:gd name="T53" fmla="*/ 134 h 492"/>
                <a:gd name="T54" fmla="*/ 34 w 321"/>
                <a:gd name="T55" fmla="*/ 140 h 492"/>
                <a:gd name="T56" fmla="*/ 51 w 321"/>
                <a:gd name="T57" fmla="*/ 158 h 492"/>
                <a:gd name="T58" fmla="*/ 68 w 321"/>
                <a:gd name="T59" fmla="*/ 164 h 492"/>
                <a:gd name="T60" fmla="*/ 86 w 321"/>
                <a:gd name="T61" fmla="*/ 182 h 492"/>
                <a:gd name="T62" fmla="*/ 114 w 321"/>
                <a:gd name="T63" fmla="*/ 200 h 492"/>
                <a:gd name="T64" fmla="*/ 189 w 321"/>
                <a:gd name="T65" fmla="*/ 273 h 492"/>
                <a:gd name="T66" fmla="*/ 229 w 321"/>
                <a:gd name="T67" fmla="*/ 327 h 492"/>
                <a:gd name="T68" fmla="*/ 263 w 321"/>
                <a:gd name="T69" fmla="*/ 370 h 492"/>
                <a:gd name="T70" fmla="*/ 280 w 321"/>
                <a:gd name="T71" fmla="*/ 400 h 492"/>
                <a:gd name="T72" fmla="*/ 280 w 321"/>
                <a:gd name="T73" fmla="*/ 388 h 492"/>
                <a:gd name="T74" fmla="*/ 269 w 321"/>
                <a:gd name="T75" fmla="*/ 358 h 492"/>
                <a:gd name="T76" fmla="*/ 263 w 321"/>
                <a:gd name="T77" fmla="*/ 333 h 492"/>
                <a:gd name="T78" fmla="*/ 251 w 321"/>
                <a:gd name="T79" fmla="*/ 303 h 492"/>
                <a:gd name="T80" fmla="*/ 246 w 321"/>
                <a:gd name="T81" fmla="*/ 279 h 492"/>
                <a:gd name="T82" fmla="*/ 234 w 321"/>
                <a:gd name="T83" fmla="*/ 255 h 492"/>
                <a:gd name="T84" fmla="*/ 229 w 321"/>
                <a:gd name="T85" fmla="*/ 206 h 492"/>
                <a:gd name="T86" fmla="*/ 217 w 321"/>
                <a:gd name="T87" fmla="*/ 176 h 492"/>
                <a:gd name="T88" fmla="*/ 211 w 321"/>
                <a:gd name="T89" fmla="*/ 127 h 492"/>
                <a:gd name="T90" fmla="*/ 200 w 321"/>
                <a:gd name="T91" fmla="*/ 91 h 492"/>
                <a:gd name="T92" fmla="*/ 194 w 321"/>
                <a:gd name="T93" fmla="*/ 24 h 49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321"/>
                <a:gd name="T142" fmla="*/ 0 h 492"/>
                <a:gd name="T143" fmla="*/ 321 w 321"/>
                <a:gd name="T144" fmla="*/ 492 h 492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321" h="492">
                  <a:moveTo>
                    <a:pt x="189" y="0"/>
                  </a:moveTo>
                  <a:lnTo>
                    <a:pt x="200" y="12"/>
                  </a:lnTo>
                  <a:lnTo>
                    <a:pt x="200" y="18"/>
                  </a:lnTo>
                  <a:lnTo>
                    <a:pt x="206" y="18"/>
                  </a:lnTo>
                  <a:lnTo>
                    <a:pt x="206" y="24"/>
                  </a:lnTo>
                  <a:lnTo>
                    <a:pt x="211" y="24"/>
                  </a:lnTo>
                  <a:lnTo>
                    <a:pt x="211" y="31"/>
                  </a:lnTo>
                  <a:lnTo>
                    <a:pt x="223" y="43"/>
                  </a:lnTo>
                  <a:lnTo>
                    <a:pt x="223" y="49"/>
                  </a:lnTo>
                  <a:lnTo>
                    <a:pt x="234" y="61"/>
                  </a:lnTo>
                  <a:lnTo>
                    <a:pt x="234" y="67"/>
                  </a:lnTo>
                  <a:lnTo>
                    <a:pt x="240" y="67"/>
                  </a:lnTo>
                  <a:lnTo>
                    <a:pt x="246" y="73"/>
                  </a:lnTo>
                  <a:lnTo>
                    <a:pt x="246" y="79"/>
                  </a:lnTo>
                  <a:lnTo>
                    <a:pt x="251" y="91"/>
                  </a:lnTo>
                  <a:lnTo>
                    <a:pt x="251" y="97"/>
                  </a:lnTo>
                  <a:lnTo>
                    <a:pt x="263" y="109"/>
                  </a:lnTo>
                  <a:lnTo>
                    <a:pt x="263" y="115"/>
                  </a:lnTo>
                  <a:lnTo>
                    <a:pt x="269" y="121"/>
                  </a:lnTo>
                  <a:lnTo>
                    <a:pt x="274" y="134"/>
                  </a:lnTo>
                  <a:lnTo>
                    <a:pt x="274" y="140"/>
                  </a:lnTo>
                  <a:lnTo>
                    <a:pt x="280" y="146"/>
                  </a:lnTo>
                  <a:lnTo>
                    <a:pt x="280" y="158"/>
                  </a:lnTo>
                  <a:lnTo>
                    <a:pt x="286" y="164"/>
                  </a:lnTo>
                  <a:lnTo>
                    <a:pt x="292" y="176"/>
                  </a:lnTo>
                  <a:lnTo>
                    <a:pt x="292" y="182"/>
                  </a:lnTo>
                  <a:lnTo>
                    <a:pt x="297" y="194"/>
                  </a:lnTo>
                  <a:lnTo>
                    <a:pt x="297" y="200"/>
                  </a:lnTo>
                  <a:lnTo>
                    <a:pt x="303" y="212"/>
                  </a:lnTo>
                  <a:lnTo>
                    <a:pt x="303" y="224"/>
                  </a:lnTo>
                  <a:lnTo>
                    <a:pt x="309" y="230"/>
                  </a:lnTo>
                  <a:lnTo>
                    <a:pt x="309" y="255"/>
                  </a:lnTo>
                  <a:lnTo>
                    <a:pt x="314" y="267"/>
                  </a:lnTo>
                  <a:lnTo>
                    <a:pt x="314" y="285"/>
                  </a:lnTo>
                  <a:lnTo>
                    <a:pt x="320" y="297"/>
                  </a:lnTo>
                  <a:lnTo>
                    <a:pt x="320" y="436"/>
                  </a:lnTo>
                  <a:lnTo>
                    <a:pt x="314" y="449"/>
                  </a:lnTo>
                  <a:lnTo>
                    <a:pt x="314" y="461"/>
                  </a:lnTo>
                  <a:lnTo>
                    <a:pt x="309" y="479"/>
                  </a:lnTo>
                  <a:lnTo>
                    <a:pt x="309" y="491"/>
                  </a:lnTo>
                  <a:lnTo>
                    <a:pt x="297" y="479"/>
                  </a:lnTo>
                  <a:lnTo>
                    <a:pt x="286" y="473"/>
                  </a:lnTo>
                  <a:lnTo>
                    <a:pt x="274" y="461"/>
                  </a:lnTo>
                  <a:lnTo>
                    <a:pt x="263" y="455"/>
                  </a:lnTo>
                  <a:lnTo>
                    <a:pt x="240" y="430"/>
                  </a:lnTo>
                  <a:lnTo>
                    <a:pt x="229" y="424"/>
                  </a:lnTo>
                  <a:lnTo>
                    <a:pt x="223" y="412"/>
                  </a:lnTo>
                  <a:lnTo>
                    <a:pt x="211" y="406"/>
                  </a:lnTo>
                  <a:lnTo>
                    <a:pt x="177" y="370"/>
                  </a:lnTo>
                  <a:lnTo>
                    <a:pt x="166" y="364"/>
                  </a:lnTo>
                  <a:lnTo>
                    <a:pt x="160" y="352"/>
                  </a:lnTo>
                  <a:lnTo>
                    <a:pt x="131" y="321"/>
                  </a:lnTo>
                  <a:lnTo>
                    <a:pt x="126" y="309"/>
                  </a:lnTo>
                  <a:lnTo>
                    <a:pt x="114" y="303"/>
                  </a:lnTo>
                  <a:lnTo>
                    <a:pt x="103" y="291"/>
                  </a:lnTo>
                  <a:lnTo>
                    <a:pt x="97" y="279"/>
                  </a:lnTo>
                  <a:lnTo>
                    <a:pt x="68" y="249"/>
                  </a:lnTo>
                  <a:lnTo>
                    <a:pt x="68" y="237"/>
                  </a:lnTo>
                  <a:lnTo>
                    <a:pt x="51" y="218"/>
                  </a:lnTo>
                  <a:lnTo>
                    <a:pt x="51" y="212"/>
                  </a:lnTo>
                  <a:lnTo>
                    <a:pt x="46" y="206"/>
                  </a:lnTo>
                  <a:lnTo>
                    <a:pt x="40" y="206"/>
                  </a:lnTo>
                  <a:lnTo>
                    <a:pt x="40" y="200"/>
                  </a:lnTo>
                  <a:lnTo>
                    <a:pt x="34" y="194"/>
                  </a:lnTo>
                  <a:lnTo>
                    <a:pt x="34" y="188"/>
                  </a:lnTo>
                  <a:lnTo>
                    <a:pt x="28" y="182"/>
                  </a:lnTo>
                  <a:lnTo>
                    <a:pt x="28" y="176"/>
                  </a:lnTo>
                  <a:lnTo>
                    <a:pt x="23" y="176"/>
                  </a:lnTo>
                  <a:lnTo>
                    <a:pt x="23" y="170"/>
                  </a:lnTo>
                  <a:lnTo>
                    <a:pt x="17" y="164"/>
                  </a:lnTo>
                  <a:lnTo>
                    <a:pt x="17" y="158"/>
                  </a:lnTo>
                  <a:lnTo>
                    <a:pt x="11" y="152"/>
                  </a:lnTo>
                  <a:lnTo>
                    <a:pt x="11" y="146"/>
                  </a:lnTo>
                  <a:lnTo>
                    <a:pt x="6" y="140"/>
                  </a:lnTo>
                  <a:lnTo>
                    <a:pt x="6" y="127"/>
                  </a:lnTo>
                  <a:lnTo>
                    <a:pt x="0" y="127"/>
                  </a:lnTo>
                  <a:lnTo>
                    <a:pt x="0" y="121"/>
                  </a:lnTo>
                  <a:lnTo>
                    <a:pt x="6" y="121"/>
                  </a:lnTo>
                  <a:lnTo>
                    <a:pt x="6" y="127"/>
                  </a:lnTo>
                  <a:lnTo>
                    <a:pt x="17" y="127"/>
                  </a:lnTo>
                  <a:lnTo>
                    <a:pt x="17" y="134"/>
                  </a:lnTo>
                  <a:lnTo>
                    <a:pt x="23" y="134"/>
                  </a:lnTo>
                  <a:lnTo>
                    <a:pt x="28" y="140"/>
                  </a:lnTo>
                  <a:lnTo>
                    <a:pt x="34" y="140"/>
                  </a:lnTo>
                  <a:lnTo>
                    <a:pt x="34" y="146"/>
                  </a:lnTo>
                  <a:lnTo>
                    <a:pt x="40" y="146"/>
                  </a:lnTo>
                  <a:lnTo>
                    <a:pt x="51" y="158"/>
                  </a:lnTo>
                  <a:lnTo>
                    <a:pt x="57" y="158"/>
                  </a:lnTo>
                  <a:lnTo>
                    <a:pt x="63" y="164"/>
                  </a:lnTo>
                  <a:lnTo>
                    <a:pt x="68" y="164"/>
                  </a:lnTo>
                  <a:lnTo>
                    <a:pt x="68" y="170"/>
                  </a:lnTo>
                  <a:lnTo>
                    <a:pt x="74" y="170"/>
                  </a:lnTo>
                  <a:lnTo>
                    <a:pt x="86" y="182"/>
                  </a:lnTo>
                  <a:lnTo>
                    <a:pt x="91" y="182"/>
                  </a:lnTo>
                  <a:lnTo>
                    <a:pt x="109" y="200"/>
                  </a:lnTo>
                  <a:lnTo>
                    <a:pt x="114" y="200"/>
                  </a:lnTo>
                  <a:lnTo>
                    <a:pt x="149" y="237"/>
                  </a:lnTo>
                  <a:lnTo>
                    <a:pt x="154" y="237"/>
                  </a:lnTo>
                  <a:lnTo>
                    <a:pt x="189" y="273"/>
                  </a:lnTo>
                  <a:lnTo>
                    <a:pt x="194" y="285"/>
                  </a:lnTo>
                  <a:lnTo>
                    <a:pt x="223" y="315"/>
                  </a:lnTo>
                  <a:lnTo>
                    <a:pt x="229" y="327"/>
                  </a:lnTo>
                  <a:lnTo>
                    <a:pt x="246" y="346"/>
                  </a:lnTo>
                  <a:lnTo>
                    <a:pt x="251" y="358"/>
                  </a:lnTo>
                  <a:lnTo>
                    <a:pt x="263" y="370"/>
                  </a:lnTo>
                  <a:lnTo>
                    <a:pt x="269" y="382"/>
                  </a:lnTo>
                  <a:lnTo>
                    <a:pt x="274" y="388"/>
                  </a:lnTo>
                  <a:lnTo>
                    <a:pt x="280" y="400"/>
                  </a:lnTo>
                  <a:lnTo>
                    <a:pt x="286" y="406"/>
                  </a:lnTo>
                  <a:lnTo>
                    <a:pt x="280" y="394"/>
                  </a:lnTo>
                  <a:lnTo>
                    <a:pt x="280" y="388"/>
                  </a:lnTo>
                  <a:lnTo>
                    <a:pt x="274" y="376"/>
                  </a:lnTo>
                  <a:lnTo>
                    <a:pt x="274" y="370"/>
                  </a:lnTo>
                  <a:lnTo>
                    <a:pt x="269" y="358"/>
                  </a:lnTo>
                  <a:lnTo>
                    <a:pt x="269" y="352"/>
                  </a:lnTo>
                  <a:lnTo>
                    <a:pt x="263" y="340"/>
                  </a:lnTo>
                  <a:lnTo>
                    <a:pt x="263" y="333"/>
                  </a:lnTo>
                  <a:lnTo>
                    <a:pt x="257" y="321"/>
                  </a:lnTo>
                  <a:lnTo>
                    <a:pt x="257" y="315"/>
                  </a:lnTo>
                  <a:lnTo>
                    <a:pt x="251" y="303"/>
                  </a:lnTo>
                  <a:lnTo>
                    <a:pt x="251" y="297"/>
                  </a:lnTo>
                  <a:lnTo>
                    <a:pt x="246" y="285"/>
                  </a:lnTo>
                  <a:lnTo>
                    <a:pt x="246" y="279"/>
                  </a:lnTo>
                  <a:lnTo>
                    <a:pt x="240" y="267"/>
                  </a:lnTo>
                  <a:lnTo>
                    <a:pt x="240" y="261"/>
                  </a:lnTo>
                  <a:lnTo>
                    <a:pt x="234" y="255"/>
                  </a:lnTo>
                  <a:lnTo>
                    <a:pt x="234" y="237"/>
                  </a:lnTo>
                  <a:lnTo>
                    <a:pt x="229" y="224"/>
                  </a:lnTo>
                  <a:lnTo>
                    <a:pt x="229" y="206"/>
                  </a:lnTo>
                  <a:lnTo>
                    <a:pt x="223" y="200"/>
                  </a:lnTo>
                  <a:lnTo>
                    <a:pt x="223" y="182"/>
                  </a:lnTo>
                  <a:lnTo>
                    <a:pt x="217" y="176"/>
                  </a:lnTo>
                  <a:lnTo>
                    <a:pt x="217" y="158"/>
                  </a:lnTo>
                  <a:lnTo>
                    <a:pt x="211" y="152"/>
                  </a:lnTo>
                  <a:lnTo>
                    <a:pt x="211" y="127"/>
                  </a:lnTo>
                  <a:lnTo>
                    <a:pt x="206" y="121"/>
                  </a:lnTo>
                  <a:lnTo>
                    <a:pt x="206" y="97"/>
                  </a:lnTo>
                  <a:lnTo>
                    <a:pt x="200" y="91"/>
                  </a:lnTo>
                  <a:lnTo>
                    <a:pt x="200" y="67"/>
                  </a:lnTo>
                  <a:lnTo>
                    <a:pt x="194" y="61"/>
                  </a:lnTo>
                  <a:lnTo>
                    <a:pt x="194" y="24"/>
                  </a:lnTo>
                  <a:lnTo>
                    <a:pt x="189" y="18"/>
                  </a:lnTo>
                  <a:lnTo>
                    <a:pt x="189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81" name="Freeform 34"/>
            <p:cNvSpPr>
              <a:spLocks/>
            </p:cNvSpPr>
            <p:nvPr/>
          </p:nvSpPr>
          <p:spPr bwMode="auto">
            <a:xfrm>
              <a:off x="3727" y="1635"/>
              <a:ext cx="304" cy="341"/>
            </a:xfrm>
            <a:custGeom>
              <a:avLst/>
              <a:gdLst>
                <a:gd name="T0" fmla="*/ 5 w 304"/>
                <a:gd name="T1" fmla="*/ 6 h 341"/>
                <a:gd name="T2" fmla="*/ 22 w 304"/>
                <a:gd name="T3" fmla="*/ 18 h 341"/>
                <a:gd name="T4" fmla="*/ 51 w 304"/>
                <a:gd name="T5" fmla="*/ 37 h 341"/>
                <a:gd name="T6" fmla="*/ 74 w 304"/>
                <a:gd name="T7" fmla="*/ 49 h 341"/>
                <a:gd name="T8" fmla="*/ 91 w 304"/>
                <a:gd name="T9" fmla="*/ 61 h 341"/>
                <a:gd name="T10" fmla="*/ 108 w 304"/>
                <a:gd name="T11" fmla="*/ 73 h 341"/>
                <a:gd name="T12" fmla="*/ 131 w 304"/>
                <a:gd name="T13" fmla="*/ 91 h 341"/>
                <a:gd name="T14" fmla="*/ 154 w 304"/>
                <a:gd name="T15" fmla="*/ 109 h 341"/>
                <a:gd name="T16" fmla="*/ 160 w 304"/>
                <a:gd name="T17" fmla="*/ 115 h 341"/>
                <a:gd name="T18" fmla="*/ 171 w 304"/>
                <a:gd name="T19" fmla="*/ 121 h 341"/>
                <a:gd name="T20" fmla="*/ 177 w 304"/>
                <a:gd name="T21" fmla="*/ 134 h 341"/>
                <a:gd name="T22" fmla="*/ 183 w 304"/>
                <a:gd name="T23" fmla="*/ 140 h 341"/>
                <a:gd name="T24" fmla="*/ 200 w 304"/>
                <a:gd name="T25" fmla="*/ 164 h 341"/>
                <a:gd name="T26" fmla="*/ 205 w 304"/>
                <a:gd name="T27" fmla="*/ 170 h 341"/>
                <a:gd name="T28" fmla="*/ 217 w 304"/>
                <a:gd name="T29" fmla="*/ 188 h 341"/>
                <a:gd name="T30" fmla="*/ 228 w 304"/>
                <a:gd name="T31" fmla="*/ 206 h 341"/>
                <a:gd name="T32" fmla="*/ 234 w 304"/>
                <a:gd name="T33" fmla="*/ 218 h 341"/>
                <a:gd name="T34" fmla="*/ 246 w 304"/>
                <a:gd name="T35" fmla="*/ 237 h 341"/>
                <a:gd name="T36" fmla="*/ 263 w 304"/>
                <a:gd name="T37" fmla="*/ 261 h 341"/>
                <a:gd name="T38" fmla="*/ 268 w 304"/>
                <a:gd name="T39" fmla="*/ 273 h 341"/>
                <a:gd name="T40" fmla="*/ 280 w 304"/>
                <a:gd name="T41" fmla="*/ 291 h 341"/>
                <a:gd name="T42" fmla="*/ 286 w 304"/>
                <a:gd name="T43" fmla="*/ 309 h 341"/>
                <a:gd name="T44" fmla="*/ 297 w 304"/>
                <a:gd name="T45" fmla="*/ 328 h 341"/>
                <a:gd name="T46" fmla="*/ 297 w 304"/>
                <a:gd name="T47" fmla="*/ 334 h 341"/>
                <a:gd name="T48" fmla="*/ 274 w 304"/>
                <a:gd name="T49" fmla="*/ 315 h 341"/>
                <a:gd name="T50" fmla="*/ 246 w 304"/>
                <a:gd name="T51" fmla="*/ 291 h 341"/>
                <a:gd name="T52" fmla="*/ 223 w 304"/>
                <a:gd name="T53" fmla="*/ 273 h 341"/>
                <a:gd name="T54" fmla="*/ 200 w 304"/>
                <a:gd name="T55" fmla="*/ 255 h 341"/>
                <a:gd name="T56" fmla="*/ 188 w 304"/>
                <a:gd name="T57" fmla="*/ 249 h 341"/>
                <a:gd name="T58" fmla="*/ 183 w 304"/>
                <a:gd name="T59" fmla="*/ 243 h 341"/>
                <a:gd name="T60" fmla="*/ 160 w 304"/>
                <a:gd name="T61" fmla="*/ 225 h 341"/>
                <a:gd name="T62" fmla="*/ 154 w 304"/>
                <a:gd name="T63" fmla="*/ 218 h 341"/>
                <a:gd name="T64" fmla="*/ 103 w 304"/>
                <a:gd name="T65" fmla="*/ 158 h 341"/>
                <a:gd name="T66" fmla="*/ 91 w 304"/>
                <a:gd name="T67" fmla="*/ 152 h 341"/>
                <a:gd name="T68" fmla="*/ 74 w 304"/>
                <a:gd name="T69" fmla="*/ 128 h 341"/>
                <a:gd name="T70" fmla="*/ 63 w 304"/>
                <a:gd name="T71" fmla="*/ 109 h 341"/>
                <a:gd name="T72" fmla="*/ 51 w 304"/>
                <a:gd name="T73" fmla="*/ 91 h 341"/>
                <a:gd name="T74" fmla="*/ 34 w 304"/>
                <a:gd name="T75" fmla="*/ 67 h 341"/>
                <a:gd name="T76" fmla="*/ 17 w 304"/>
                <a:gd name="T77" fmla="*/ 37 h 341"/>
                <a:gd name="T78" fmla="*/ 11 w 304"/>
                <a:gd name="T79" fmla="*/ 18 h 341"/>
                <a:gd name="T80" fmla="*/ 0 w 304"/>
                <a:gd name="T81" fmla="*/ 0 h 341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304"/>
                <a:gd name="T124" fmla="*/ 0 h 341"/>
                <a:gd name="T125" fmla="*/ 304 w 304"/>
                <a:gd name="T126" fmla="*/ 341 h 341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304" h="341">
                  <a:moveTo>
                    <a:pt x="0" y="0"/>
                  </a:moveTo>
                  <a:lnTo>
                    <a:pt x="5" y="6"/>
                  </a:lnTo>
                  <a:lnTo>
                    <a:pt x="17" y="12"/>
                  </a:lnTo>
                  <a:lnTo>
                    <a:pt x="22" y="18"/>
                  </a:lnTo>
                  <a:lnTo>
                    <a:pt x="34" y="18"/>
                  </a:lnTo>
                  <a:lnTo>
                    <a:pt x="51" y="37"/>
                  </a:lnTo>
                  <a:lnTo>
                    <a:pt x="63" y="37"/>
                  </a:lnTo>
                  <a:lnTo>
                    <a:pt x="74" y="49"/>
                  </a:lnTo>
                  <a:lnTo>
                    <a:pt x="80" y="49"/>
                  </a:lnTo>
                  <a:lnTo>
                    <a:pt x="91" y="61"/>
                  </a:lnTo>
                  <a:lnTo>
                    <a:pt x="97" y="61"/>
                  </a:lnTo>
                  <a:lnTo>
                    <a:pt x="108" y="73"/>
                  </a:lnTo>
                  <a:lnTo>
                    <a:pt x="114" y="73"/>
                  </a:lnTo>
                  <a:lnTo>
                    <a:pt x="131" y="91"/>
                  </a:lnTo>
                  <a:lnTo>
                    <a:pt x="137" y="91"/>
                  </a:lnTo>
                  <a:lnTo>
                    <a:pt x="154" y="109"/>
                  </a:lnTo>
                  <a:lnTo>
                    <a:pt x="160" y="109"/>
                  </a:lnTo>
                  <a:lnTo>
                    <a:pt x="160" y="115"/>
                  </a:lnTo>
                  <a:lnTo>
                    <a:pt x="165" y="121"/>
                  </a:lnTo>
                  <a:lnTo>
                    <a:pt x="171" y="121"/>
                  </a:lnTo>
                  <a:lnTo>
                    <a:pt x="171" y="128"/>
                  </a:lnTo>
                  <a:lnTo>
                    <a:pt x="177" y="134"/>
                  </a:lnTo>
                  <a:lnTo>
                    <a:pt x="183" y="134"/>
                  </a:lnTo>
                  <a:lnTo>
                    <a:pt x="183" y="140"/>
                  </a:lnTo>
                  <a:lnTo>
                    <a:pt x="200" y="158"/>
                  </a:lnTo>
                  <a:lnTo>
                    <a:pt x="200" y="164"/>
                  </a:lnTo>
                  <a:lnTo>
                    <a:pt x="205" y="164"/>
                  </a:lnTo>
                  <a:lnTo>
                    <a:pt x="205" y="170"/>
                  </a:lnTo>
                  <a:lnTo>
                    <a:pt x="217" y="182"/>
                  </a:lnTo>
                  <a:lnTo>
                    <a:pt x="217" y="188"/>
                  </a:lnTo>
                  <a:lnTo>
                    <a:pt x="228" y="200"/>
                  </a:lnTo>
                  <a:lnTo>
                    <a:pt x="228" y="206"/>
                  </a:lnTo>
                  <a:lnTo>
                    <a:pt x="234" y="212"/>
                  </a:lnTo>
                  <a:lnTo>
                    <a:pt x="234" y="218"/>
                  </a:lnTo>
                  <a:lnTo>
                    <a:pt x="246" y="231"/>
                  </a:lnTo>
                  <a:lnTo>
                    <a:pt x="246" y="237"/>
                  </a:lnTo>
                  <a:lnTo>
                    <a:pt x="257" y="249"/>
                  </a:lnTo>
                  <a:lnTo>
                    <a:pt x="263" y="261"/>
                  </a:lnTo>
                  <a:lnTo>
                    <a:pt x="263" y="267"/>
                  </a:lnTo>
                  <a:lnTo>
                    <a:pt x="268" y="273"/>
                  </a:lnTo>
                  <a:lnTo>
                    <a:pt x="274" y="285"/>
                  </a:lnTo>
                  <a:lnTo>
                    <a:pt x="280" y="291"/>
                  </a:lnTo>
                  <a:lnTo>
                    <a:pt x="280" y="303"/>
                  </a:lnTo>
                  <a:lnTo>
                    <a:pt x="286" y="309"/>
                  </a:lnTo>
                  <a:lnTo>
                    <a:pt x="291" y="321"/>
                  </a:lnTo>
                  <a:lnTo>
                    <a:pt x="297" y="328"/>
                  </a:lnTo>
                  <a:lnTo>
                    <a:pt x="303" y="340"/>
                  </a:lnTo>
                  <a:lnTo>
                    <a:pt x="297" y="334"/>
                  </a:lnTo>
                  <a:lnTo>
                    <a:pt x="286" y="328"/>
                  </a:lnTo>
                  <a:lnTo>
                    <a:pt x="274" y="315"/>
                  </a:lnTo>
                  <a:lnTo>
                    <a:pt x="263" y="309"/>
                  </a:lnTo>
                  <a:lnTo>
                    <a:pt x="246" y="291"/>
                  </a:lnTo>
                  <a:lnTo>
                    <a:pt x="234" y="285"/>
                  </a:lnTo>
                  <a:lnTo>
                    <a:pt x="223" y="273"/>
                  </a:lnTo>
                  <a:lnTo>
                    <a:pt x="217" y="273"/>
                  </a:lnTo>
                  <a:lnTo>
                    <a:pt x="200" y="255"/>
                  </a:lnTo>
                  <a:lnTo>
                    <a:pt x="194" y="255"/>
                  </a:lnTo>
                  <a:lnTo>
                    <a:pt x="188" y="249"/>
                  </a:lnTo>
                  <a:lnTo>
                    <a:pt x="188" y="243"/>
                  </a:lnTo>
                  <a:lnTo>
                    <a:pt x="183" y="243"/>
                  </a:lnTo>
                  <a:lnTo>
                    <a:pt x="165" y="225"/>
                  </a:lnTo>
                  <a:lnTo>
                    <a:pt x="160" y="225"/>
                  </a:lnTo>
                  <a:lnTo>
                    <a:pt x="160" y="218"/>
                  </a:lnTo>
                  <a:lnTo>
                    <a:pt x="154" y="218"/>
                  </a:lnTo>
                  <a:lnTo>
                    <a:pt x="103" y="164"/>
                  </a:lnTo>
                  <a:lnTo>
                    <a:pt x="103" y="158"/>
                  </a:lnTo>
                  <a:lnTo>
                    <a:pt x="97" y="152"/>
                  </a:lnTo>
                  <a:lnTo>
                    <a:pt x="91" y="152"/>
                  </a:lnTo>
                  <a:lnTo>
                    <a:pt x="91" y="146"/>
                  </a:lnTo>
                  <a:lnTo>
                    <a:pt x="74" y="128"/>
                  </a:lnTo>
                  <a:lnTo>
                    <a:pt x="74" y="121"/>
                  </a:lnTo>
                  <a:lnTo>
                    <a:pt x="63" y="109"/>
                  </a:lnTo>
                  <a:lnTo>
                    <a:pt x="63" y="103"/>
                  </a:lnTo>
                  <a:lnTo>
                    <a:pt x="51" y="91"/>
                  </a:lnTo>
                  <a:lnTo>
                    <a:pt x="51" y="85"/>
                  </a:lnTo>
                  <a:lnTo>
                    <a:pt x="34" y="67"/>
                  </a:lnTo>
                  <a:lnTo>
                    <a:pt x="34" y="55"/>
                  </a:lnTo>
                  <a:lnTo>
                    <a:pt x="17" y="37"/>
                  </a:lnTo>
                  <a:lnTo>
                    <a:pt x="17" y="25"/>
                  </a:lnTo>
                  <a:lnTo>
                    <a:pt x="11" y="18"/>
                  </a:lnTo>
                  <a:lnTo>
                    <a:pt x="5" y="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82" name="Freeform 35"/>
            <p:cNvSpPr>
              <a:spLocks/>
            </p:cNvSpPr>
            <p:nvPr/>
          </p:nvSpPr>
          <p:spPr bwMode="auto">
            <a:xfrm>
              <a:off x="4001" y="2084"/>
              <a:ext cx="287" cy="582"/>
            </a:xfrm>
            <a:custGeom>
              <a:avLst/>
              <a:gdLst>
                <a:gd name="T0" fmla="*/ 223 w 287"/>
                <a:gd name="T1" fmla="*/ 345 h 582"/>
                <a:gd name="T2" fmla="*/ 229 w 287"/>
                <a:gd name="T3" fmla="*/ 194 h 582"/>
                <a:gd name="T4" fmla="*/ 240 w 287"/>
                <a:gd name="T5" fmla="*/ 127 h 582"/>
                <a:gd name="T6" fmla="*/ 246 w 287"/>
                <a:gd name="T7" fmla="*/ 36 h 582"/>
                <a:gd name="T8" fmla="*/ 257 w 287"/>
                <a:gd name="T9" fmla="*/ 12 h 582"/>
                <a:gd name="T10" fmla="*/ 263 w 287"/>
                <a:gd name="T11" fmla="*/ 54 h 582"/>
                <a:gd name="T12" fmla="*/ 275 w 287"/>
                <a:gd name="T13" fmla="*/ 109 h 582"/>
                <a:gd name="T14" fmla="*/ 280 w 287"/>
                <a:gd name="T15" fmla="*/ 218 h 582"/>
                <a:gd name="T16" fmla="*/ 280 w 287"/>
                <a:gd name="T17" fmla="*/ 278 h 582"/>
                <a:gd name="T18" fmla="*/ 275 w 287"/>
                <a:gd name="T19" fmla="*/ 375 h 582"/>
                <a:gd name="T20" fmla="*/ 263 w 287"/>
                <a:gd name="T21" fmla="*/ 418 h 582"/>
                <a:gd name="T22" fmla="*/ 257 w 287"/>
                <a:gd name="T23" fmla="*/ 454 h 582"/>
                <a:gd name="T24" fmla="*/ 246 w 287"/>
                <a:gd name="T25" fmla="*/ 484 h 582"/>
                <a:gd name="T26" fmla="*/ 240 w 287"/>
                <a:gd name="T27" fmla="*/ 515 h 582"/>
                <a:gd name="T28" fmla="*/ 229 w 287"/>
                <a:gd name="T29" fmla="*/ 539 h 582"/>
                <a:gd name="T30" fmla="*/ 223 w 287"/>
                <a:gd name="T31" fmla="*/ 569 h 582"/>
                <a:gd name="T32" fmla="*/ 212 w 287"/>
                <a:gd name="T33" fmla="*/ 575 h 582"/>
                <a:gd name="T34" fmla="*/ 206 w 287"/>
                <a:gd name="T35" fmla="*/ 551 h 582"/>
                <a:gd name="T36" fmla="*/ 195 w 287"/>
                <a:gd name="T37" fmla="*/ 527 h 582"/>
                <a:gd name="T38" fmla="*/ 183 w 287"/>
                <a:gd name="T39" fmla="*/ 503 h 582"/>
                <a:gd name="T40" fmla="*/ 172 w 287"/>
                <a:gd name="T41" fmla="*/ 478 h 582"/>
                <a:gd name="T42" fmla="*/ 160 w 287"/>
                <a:gd name="T43" fmla="*/ 460 h 582"/>
                <a:gd name="T44" fmla="*/ 143 w 287"/>
                <a:gd name="T45" fmla="*/ 430 h 582"/>
                <a:gd name="T46" fmla="*/ 132 w 287"/>
                <a:gd name="T47" fmla="*/ 406 h 582"/>
                <a:gd name="T48" fmla="*/ 109 w 287"/>
                <a:gd name="T49" fmla="*/ 375 h 582"/>
                <a:gd name="T50" fmla="*/ 97 w 287"/>
                <a:gd name="T51" fmla="*/ 363 h 582"/>
                <a:gd name="T52" fmla="*/ 86 w 287"/>
                <a:gd name="T53" fmla="*/ 339 h 582"/>
                <a:gd name="T54" fmla="*/ 74 w 287"/>
                <a:gd name="T55" fmla="*/ 315 h 582"/>
                <a:gd name="T56" fmla="*/ 57 w 287"/>
                <a:gd name="T57" fmla="*/ 291 h 582"/>
                <a:gd name="T58" fmla="*/ 46 w 287"/>
                <a:gd name="T59" fmla="*/ 266 h 582"/>
                <a:gd name="T60" fmla="*/ 34 w 287"/>
                <a:gd name="T61" fmla="*/ 242 h 582"/>
                <a:gd name="T62" fmla="*/ 23 w 287"/>
                <a:gd name="T63" fmla="*/ 218 h 582"/>
                <a:gd name="T64" fmla="*/ 17 w 287"/>
                <a:gd name="T65" fmla="*/ 188 h 582"/>
                <a:gd name="T66" fmla="*/ 6 w 287"/>
                <a:gd name="T67" fmla="*/ 163 h 582"/>
                <a:gd name="T68" fmla="*/ 0 w 287"/>
                <a:gd name="T69" fmla="*/ 133 h 582"/>
                <a:gd name="T70" fmla="*/ 17 w 287"/>
                <a:gd name="T71" fmla="*/ 151 h 582"/>
                <a:gd name="T72" fmla="*/ 34 w 287"/>
                <a:gd name="T73" fmla="*/ 169 h 582"/>
                <a:gd name="T74" fmla="*/ 46 w 287"/>
                <a:gd name="T75" fmla="*/ 181 h 582"/>
                <a:gd name="T76" fmla="*/ 52 w 287"/>
                <a:gd name="T77" fmla="*/ 200 h 582"/>
                <a:gd name="T78" fmla="*/ 63 w 287"/>
                <a:gd name="T79" fmla="*/ 212 h 582"/>
                <a:gd name="T80" fmla="*/ 92 w 287"/>
                <a:gd name="T81" fmla="*/ 248 h 582"/>
                <a:gd name="T82" fmla="*/ 103 w 287"/>
                <a:gd name="T83" fmla="*/ 272 h 582"/>
                <a:gd name="T84" fmla="*/ 126 w 287"/>
                <a:gd name="T85" fmla="*/ 303 h 582"/>
                <a:gd name="T86" fmla="*/ 137 w 287"/>
                <a:gd name="T87" fmla="*/ 327 h 582"/>
                <a:gd name="T88" fmla="*/ 149 w 287"/>
                <a:gd name="T89" fmla="*/ 351 h 582"/>
                <a:gd name="T90" fmla="*/ 166 w 287"/>
                <a:gd name="T91" fmla="*/ 375 h 582"/>
                <a:gd name="T92" fmla="*/ 172 w 287"/>
                <a:gd name="T93" fmla="*/ 400 h 582"/>
                <a:gd name="T94" fmla="*/ 189 w 287"/>
                <a:gd name="T95" fmla="*/ 430 h 582"/>
                <a:gd name="T96" fmla="*/ 195 w 287"/>
                <a:gd name="T97" fmla="*/ 448 h 582"/>
                <a:gd name="T98" fmla="*/ 206 w 287"/>
                <a:gd name="T99" fmla="*/ 472 h 582"/>
                <a:gd name="T100" fmla="*/ 217 w 287"/>
                <a:gd name="T101" fmla="*/ 497 h 58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87"/>
                <a:gd name="T154" fmla="*/ 0 h 582"/>
                <a:gd name="T155" fmla="*/ 287 w 287"/>
                <a:gd name="T156" fmla="*/ 582 h 582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87" h="582">
                  <a:moveTo>
                    <a:pt x="217" y="503"/>
                  </a:moveTo>
                  <a:lnTo>
                    <a:pt x="217" y="351"/>
                  </a:lnTo>
                  <a:lnTo>
                    <a:pt x="223" y="345"/>
                  </a:lnTo>
                  <a:lnTo>
                    <a:pt x="223" y="254"/>
                  </a:lnTo>
                  <a:lnTo>
                    <a:pt x="229" y="248"/>
                  </a:lnTo>
                  <a:lnTo>
                    <a:pt x="229" y="194"/>
                  </a:lnTo>
                  <a:lnTo>
                    <a:pt x="235" y="188"/>
                  </a:lnTo>
                  <a:lnTo>
                    <a:pt x="235" y="133"/>
                  </a:lnTo>
                  <a:lnTo>
                    <a:pt x="240" y="127"/>
                  </a:lnTo>
                  <a:lnTo>
                    <a:pt x="240" y="78"/>
                  </a:lnTo>
                  <a:lnTo>
                    <a:pt x="246" y="66"/>
                  </a:lnTo>
                  <a:lnTo>
                    <a:pt x="246" y="36"/>
                  </a:lnTo>
                  <a:lnTo>
                    <a:pt x="252" y="24"/>
                  </a:lnTo>
                  <a:lnTo>
                    <a:pt x="252" y="0"/>
                  </a:lnTo>
                  <a:lnTo>
                    <a:pt x="257" y="12"/>
                  </a:lnTo>
                  <a:lnTo>
                    <a:pt x="257" y="30"/>
                  </a:lnTo>
                  <a:lnTo>
                    <a:pt x="263" y="42"/>
                  </a:lnTo>
                  <a:lnTo>
                    <a:pt x="263" y="54"/>
                  </a:lnTo>
                  <a:lnTo>
                    <a:pt x="269" y="66"/>
                  </a:lnTo>
                  <a:lnTo>
                    <a:pt x="269" y="97"/>
                  </a:lnTo>
                  <a:lnTo>
                    <a:pt x="275" y="109"/>
                  </a:lnTo>
                  <a:lnTo>
                    <a:pt x="275" y="133"/>
                  </a:lnTo>
                  <a:lnTo>
                    <a:pt x="280" y="145"/>
                  </a:lnTo>
                  <a:lnTo>
                    <a:pt x="280" y="218"/>
                  </a:lnTo>
                  <a:lnTo>
                    <a:pt x="286" y="224"/>
                  </a:lnTo>
                  <a:lnTo>
                    <a:pt x="286" y="266"/>
                  </a:lnTo>
                  <a:lnTo>
                    <a:pt x="280" y="278"/>
                  </a:lnTo>
                  <a:lnTo>
                    <a:pt x="280" y="345"/>
                  </a:lnTo>
                  <a:lnTo>
                    <a:pt x="275" y="351"/>
                  </a:lnTo>
                  <a:lnTo>
                    <a:pt x="275" y="375"/>
                  </a:lnTo>
                  <a:lnTo>
                    <a:pt x="269" y="387"/>
                  </a:lnTo>
                  <a:lnTo>
                    <a:pt x="269" y="412"/>
                  </a:lnTo>
                  <a:lnTo>
                    <a:pt x="263" y="418"/>
                  </a:lnTo>
                  <a:lnTo>
                    <a:pt x="263" y="436"/>
                  </a:lnTo>
                  <a:lnTo>
                    <a:pt x="257" y="442"/>
                  </a:lnTo>
                  <a:lnTo>
                    <a:pt x="257" y="454"/>
                  </a:lnTo>
                  <a:lnTo>
                    <a:pt x="252" y="460"/>
                  </a:lnTo>
                  <a:lnTo>
                    <a:pt x="252" y="478"/>
                  </a:lnTo>
                  <a:lnTo>
                    <a:pt x="246" y="484"/>
                  </a:lnTo>
                  <a:lnTo>
                    <a:pt x="246" y="497"/>
                  </a:lnTo>
                  <a:lnTo>
                    <a:pt x="240" y="503"/>
                  </a:lnTo>
                  <a:lnTo>
                    <a:pt x="240" y="515"/>
                  </a:lnTo>
                  <a:lnTo>
                    <a:pt x="235" y="521"/>
                  </a:lnTo>
                  <a:lnTo>
                    <a:pt x="235" y="533"/>
                  </a:lnTo>
                  <a:lnTo>
                    <a:pt x="229" y="539"/>
                  </a:lnTo>
                  <a:lnTo>
                    <a:pt x="229" y="551"/>
                  </a:lnTo>
                  <a:lnTo>
                    <a:pt x="223" y="557"/>
                  </a:lnTo>
                  <a:lnTo>
                    <a:pt x="223" y="569"/>
                  </a:lnTo>
                  <a:lnTo>
                    <a:pt x="217" y="575"/>
                  </a:lnTo>
                  <a:lnTo>
                    <a:pt x="217" y="581"/>
                  </a:lnTo>
                  <a:lnTo>
                    <a:pt x="212" y="575"/>
                  </a:lnTo>
                  <a:lnTo>
                    <a:pt x="212" y="563"/>
                  </a:lnTo>
                  <a:lnTo>
                    <a:pt x="206" y="557"/>
                  </a:lnTo>
                  <a:lnTo>
                    <a:pt x="206" y="551"/>
                  </a:lnTo>
                  <a:lnTo>
                    <a:pt x="200" y="539"/>
                  </a:lnTo>
                  <a:lnTo>
                    <a:pt x="200" y="533"/>
                  </a:lnTo>
                  <a:lnTo>
                    <a:pt x="195" y="527"/>
                  </a:lnTo>
                  <a:lnTo>
                    <a:pt x="195" y="521"/>
                  </a:lnTo>
                  <a:lnTo>
                    <a:pt x="189" y="509"/>
                  </a:lnTo>
                  <a:lnTo>
                    <a:pt x="183" y="503"/>
                  </a:lnTo>
                  <a:lnTo>
                    <a:pt x="183" y="497"/>
                  </a:lnTo>
                  <a:lnTo>
                    <a:pt x="172" y="484"/>
                  </a:lnTo>
                  <a:lnTo>
                    <a:pt x="172" y="478"/>
                  </a:lnTo>
                  <a:lnTo>
                    <a:pt x="166" y="472"/>
                  </a:lnTo>
                  <a:lnTo>
                    <a:pt x="166" y="466"/>
                  </a:lnTo>
                  <a:lnTo>
                    <a:pt x="160" y="460"/>
                  </a:lnTo>
                  <a:lnTo>
                    <a:pt x="155" y="448"/>
                  </a:lnTo>
                  <a:lnTo>
                    <a:pt x="155" y="442"/>
                  </a:lnTo>
                  <a:lnTo>
                    <a:pt x="143" y="430"/>
                  </a:lnTo>
                  <a:lnTo>
                    <a:pt x="143" y="424"/>
                  </a:lnTo>
                  <a:lnTo>
                    <a:pt x="132" y="412"/>
                  </a:lnTo>
                  <a:lnTo>
                    <a:pt x="132" y="406"/>
                  </a:lnTo>
                  <a:lnTo>
                    <a:pt x="120" y="394"/>
                  </a:lnTo>
                  <a:lnTo>
                    <a:pt x="120" y="387"/>
                  </a:lnTo>
                  <a:lnTo>
                    <a:pt x="109" y="375"/>
                  </a:lnTo>
                  <a:lnTo>
                    <a:pt x="109" y="369"/>
                  </a:lnTo>
                  <a:lnTo>
                    <a:pt x="103" y="369"/>
                  </a:lnTo>
                  <a:lnTo>
                    <a:pt x="97" y="363"/>
                  </a:lnTo>
                  <a:lnTo>
                    <a:pt x="97" y="357"/>
                  </a:lnTo>
                  <a:lnTo>
                    <a:pt x="86" y="345"/>
                  </a:lnTo>
                  <a:lnTo>
                    <a:pt x="86" y="339"/>
                  </a:lnTo>
                  <a:lnTo>
                    <a:pt x="80" y="333"/>
                  </a:lnTo>
                  <a:lnTo>
                    <a:pt x="74" y="321"/>
                  </a:lnTo>
                  <a:lnTo>
                    <a:pt x="74" y="315"/>
                  </a:lnTo>
                  <a:lnTo>
                    <a:pt x="63" y="303"/>
                  </a:lnTo>
                  <a:lnTo>
                    <a:pt x="63" y="297"/>
                  </a:lnTo>
                  <a:lnTo>
                    <a:pt x="57" y="291"/>
                  </a:lnTo>
                  <a:lnTo>
                    <a:pt x="57" y="284"/>
                  </a:lnTo>
                  <a:lnTo>
                    <a:pt x="46" y="272"/>
                  </a:lnTo>
                  <a:lnTo>
                    <a:pt x="46" y="266"/>
                  </a:lnTo>
                  <a:lnTo>
                    <a:pt x="40" y="260"/>
                  </a:lnTo>
                  <a:lnTo>
                    <a:pt x="40" y="248"/>
                  </a:lnTo>
                  <a:lnTo>
                    <a:pt x="34" y="242"/>
                  </a:lnTo>
                  <a:lnTo>
                    <a:pt x="34" y="236"/>
                  </a:lnTo>
                  <a:lnTo>
                    <a:pt x="29" y="230"/>
                  </a:lnTo>
                  <a:lnTo>
                    <a:pt x="23" y="218"/>
                  </a:lnTo>
                  <a:lnTo>
                    <a:pt x="23" y="212"/>
                  </a:lnTo>
                  <a:lnTo>
                    <a:pt x="17" y="206"/>
                  </a:lnTo>
                  <a:lnTo>
                    <a:pt x="17" y="188"/>
                  </a:lnTo>
                  <a:lnTo>
                    <a:pt x="12" y="181"/>
                  </a:lnTo>
                  <a:lnTo>
                    <a:pt x="12" y="169"/>
                  </a:lnTo>
                  <a:lnTo>
                    <a:pt x="6" y="163"/>
                  </a:lnTo>
                  <a:lnTo>
                    <a:pt x="6" y="151"/>
                  </a:lnTo>
                  <a:lnTo>
                    <a:pt x="0" y="145"/>
                  </a:lnTo>
                  <a:lnTo>
                    <a:pt x="0" y="133"/>
                  </a:lnTo>
                  <a:lnTo>
                    <a:pt x="12" y="145"/>
                  </a:lnTo>
                  <a:lnTo>
                    <a:pt x="12" y="151"/>
                  </a:lnTo>
                  <a:lnTo>
                    <a:pt x="17" y="151"/>
                  </a:lnTo>
                  <a:lnTo>
                    <a:pt x="29" y="163"/>
                  </a:lnTo>
                  <a:lnTo>
                    <a:pt x="29" y="169"/>
                  </a:lnTo>
                  <a:lnTo>
                    <a:pt x="34" y="169"/>
                  </a:lnTo>
                  <a:lnTo>
                    <a:pt x="34" y="175"/>
                  </a:lnTo>
                  <a:lnTo>
                    <a:pt x="40" y="181"/>
                  </a:lnTo>
                  <a:lnTo>
                    <a:pt x="46" y="181"/>
                  </a:lnTo>
                  <a:lnTo>
                    <a:pt x="46" y="188"/>
                  </a:lnTo>
                  <a:lnTo>
                    <a:pt x="52" y="194"/>
                  </a:lnTo>
                  <a:lnTo>
                    <a:pt x="52" y="200"/>
                  </a:lnTo>
                  <a:lnTo>
                    <a:pt x="57" y="206"/>
                  </a:lnTo>
                  <a:lnTo>
                    <a:pt x="63" y="206"/>
                  </a:lnTo>
                  <a:lnTo>
                    <a:pt x="63" y="212"/>
                  </a:lnTo>
                  <a:lnTo>
                    <a:pt x="69" y="218"/>
                  </a:lnTo>
                  <a:lnTo>
                    <a:pt x="69" y="224"/>
                  </a:lnTo>
                  <a:lnTo>
                    <a:pt x="92" y="248"/>
                  </a:lnTo>
                  <a:lnTo>
                    <a:pt x="92" y="254"/>
                  </a:lnTo>
                  <a:lnTo>
                    <a:pt x="103" y="266"/>
                  </a:lnTo>
                  <a:lnTo>
                    <a:pt x="103" y="272"/>
                  </a:lnTo>
                  <a:lnTo>
                    <a:pt x="114" y="284"/>
                  </a:lnTo>
                  <a:lnTo>
                    <a:pt x="114" y="291"/>
                  </a:lnTo>
                  <a:lnTo>
                    <a:pt x="126" y="303"/>
                  </a:lnTo>
                  <a:lnTo>
                    <a:pt x="126" y="309"/>
                  </a:lnTo>
                  <a:lnTo>
                    <a:pt x="137" y="321"/>
                  </a:lnTo>
                  <a:lnTo>
                    <a:pt x="137" y="327"/>
                  </a:lnTo>
                  <a:lnTo>
                    <a:pt x="143" y="339"/>
                  </a:lnTo>
                  <a:lnTo>
                    <a:pt x="149" y="345"/>
                  </a:lnTo>
                  <a:lnTo>
                    <a:pt x="149" y="351"/>
                  </a:lnTo>
                  <a:lnTo>
                    <a:pt x="155" y="357"/>
                  </a:lnTo>
                  <a:lnTo>
                    <a:pt x="155" y="363"/>
                  </a:lnTo>
                  <a:lnTo>
                    <a:pt x="166" y="375"/>
                  </a:lnTo>
                  <a:lnTo>
                    <a:pt x="166" y="381"/>
                  </a:lnTo>
                  <a:lnTo>
                    <a:pt x="172" y="394"/>
                  </a:lnTo>
                  <a:lnTo>
                    <a:pt x="172" y="400"/>
                  </a:lnTo>
                  <a:lnTo>
                    <a:pt x="183" y="412"/>
                  </a:lnTo>
                  <a:lnTo>
                    <a:pt x="183" y="418"/>
                  </a:lnTo>
                  <a:lnTo>
                    <a:pt x="189" y="430"/>
                  </a:lnTo>
                  <a:lnTo>
                    <a:pt x="189" y="436"/>
                  </a:lnTo>
                  <a:lnTo>
                    <a:pt x="195" y="442"/>
                  </a:lnTo>
                  <a:lnTo>
                    <a:pt x="195" y="448"/>
                  </a:lnTo>
                  <a:lnTo>
                    <a:pt x="200" y="454"/>
                  </a:lnTo>
                  <a:lnTo>
                    <a:pt x="206" y="466"/>
                  </a:lnTo>
                  <a:lnTo>
                    <a:pt x="206" y="472"/>
                  </a:lnTo>
                  <a:lnTo>
                    <a:pt x="212" y="478"/>
                  </a:lnTo>
                  <a:lnTo>
                    <a:pt x="212" y="484"/>
                  </a:lnTo>
                  <a:lnTo>
                    <a:pt x="217" y="497"/>
                  </a:lnTo>
                  <a:lnTo>
                    <a:pt x="217" y="503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83" name="Freeform 36"/>
            <p:cNvSpPr>
              <a:spLocks/>
            </p:cNvSpPr>
            <p:nvPr/>
          </p:nvSpPr>
          <p:spPr bwMode="auto">
            <a:xfrm>
              <a:off x="4064" y="2478"/>
              <a:ext cx="304" cy="619"/>
            </a:xfrm>
            <a:custGeom>
              <a:avLst/>
              <a:gdLst>
                <a:gd name="T0" fmla="*/ 6 w 304"/>
                <a:gd name="T1" fmla="*/ 54 h 619"/>
                <a:gd name="T2" fmla="*/ 17 w 304"/>
                <a:gd name="T3" fmla="*/ 72 h 619"/>
                <a:gd name="T4" fmla="*/ 29 w 304"/>
                <a:gd name="T5" fmla="*/ 96 h 619"/>
                <a:gd name="T6" fmla="*/ 34 w 304"/>
                <a:gd name="T7" fmla="*/ 121 h 619"/>
                <a:gd name="T8" fmla="*/ 46 w 304"/>
                <a:gd name="T9" fmla="*/ 139 h 619"/>
                <a:gd name="T10" fmla="*/ 51 w 304"/>
                <a:gd name="T11" fmla="*/ 163 h 619"/>
                <a:gd name="T12" fmla="*/ 63 w 304"/>
                <a:gd name="T13" fmla="*/ 181 h 619"/>
                <a:gd name="T14" fmla="*/ 69 w 304"/>
                <a:gd name="T15" fmla="*/ 212 h 619"/>
                <a:gd name="T16" fmla="*/ 80 w 304"/>
                <a:gd name="T17" fmla="*/ 242 h 619"/>
                <a:gd name="T18" fmla="*/ 86 w 304"/>
                <a:gd name="T19" fmla="*/ 296 h 619"/>
                <a:gd name="T20" fmla="*/ 92 w 304"/>
                <a:gd name="T21" fmla="*/ 496 h 619"/>
                <a:gd name="T22" fmla="*/ 103 w 304"/>
                <a:gd name="T23" fmla="*/ 478 h 619"/>
                <a:gd name="T24" fmla="*/ 109 w 304"/>
                <a:gd name="T25" fmla="*/ 460 h 619"/>
                <a:gd name="T26" fmla="*/ 120 w 304"/>
                <a:gd name="T27" fmla="*/ 436 h 619"/>
                <a:gd name="T28" fmla="*/ 126 w 304"/>
                <a:gd name="T29" fmla="*/ 418 h 619"/>
                <a:gd name="T30" fmla="*/ 137 w 304"/>
                <a:gd name="T31" fmla="*/ 393 h 619"/>
                <a:gd name="T32" fmla="*/ 143 w 304"/>
                <a:gd name="T33" fmla="*/ 375 h 619"/>
                <a:gd name="T34" fmla="*/ 154 w 304"/>
                <a:gd name="T35" fmla="*/ 351 h 619"/>
                <a:gd name="T36" fmla="*/ 160 w 304"/>
                <a:gd name="T37" fmla="*/ 333 h 619"/>
                <a:gd name="T38" fmla="*/ 172 w 304"/>
                <a:gd name="T39" fmla="*/ 309 h 619"/>
                <a:gd name="T40" fmla="*/ 183 w 304"/>
                <a:gd name="T41" fmla="*/ 284 h 619"/>
                <a:gd name="T42" fmla="*/ 189 w 304"/>
                <a:gd name="T43" fmla="*/ 260 h 619"/>
                <a:gd name="T44" fmla="*/ 200 w 304"/>
                <a:gd name="T45" fmla="*/ 236 h 619"/>
                <a:gd name="T46" fmla="*/ 217 w 304"/>
                <a:gd name="T47" fmla="*/ 206 h 619"/>
                <a:gd name="T48" fmla="*/ 223 w 304"/>
                <a:gd name="T49" fmla="*/ 175 h 619"/>
                <a:gd name="T50" fmla="*/ 240 w 304"/>
                <a:gd name="T51" fmla="*/ 145 h 619"/>
                <a:gd name="T52" fmla="*/ 252 w 304"/>
                <a:gd name="T53" fmla="*/ 115 h 619"/>
                <a:gd name="T54" fmla="*/ 263 w 304"/>
                <a:gd name="T55" fmla="*/ 90 h 619"/>
                <a:gd name="T56" fmla="*/ 275 w 304"/>
                <a:gd name="T57" fmla="*/ 66 h 619"/>
                <a:gd name="T58" fmla="*/ 286 w 304"/>
                <a:gd name="T59" fmla="*/ 36 h 619"/>
                <a:gd name="T60" fmla="*/ 297 w 304"/>
                <a:gd name="T61" fmla="*/ 12 h 619"/>
                <a:gd name="T62" fmla="*/ 297 w 304"/>
                <a:gd name="T63" fmla="*/ 157 h 619"/>
                <a:gd name="T64" fmla="*/ 292 w 304"/>
                <a:gd name="T65" fmla="*/ 206 h 619"/>
                <a:gd name="T66" fmla="*/ 280 w 304"/>
                <a:gd name="T67" fmla="*/ 236 h 619"/>
                <a:gd name="T68" fmla="*/ 269 w 304"/>
                <a:gd name="T69" fmla="*/ 260 h 619"/>
                <a:gd name="T70" fmla="*/ 263 w 304"/>
                <a:gd name="T71" fmla="*/ 290 h 619"/>
                <a:gd name="T72" fmla="*/ 246 w 304"/>
                <a:gd name="T73" fmla="*/ 321 h 619"/>
                <a:gd name="T74" fmla="*/ 234 w 304"/>
                <a:gd name="T75" fmla="*/ 345 h 619"/>
                <a:gd name="T76" fmla="*/ 217 w 304"/>
                <a:gd name="T77" fmla="*/ 375 h 619"/>
                <a:gd name="T78" fmla="*/ 200 w 304"/>
                <a:gd name="T79" fmla="*/ 406 h 619"/>
                <a:gd name="T80" fmla="*/ 183 w 304"/>
                <a:gd name="T81" fmla="*/ 436 h 619"/>
                <a:gd name="T82" fmla="*/ 160 w 304"/>
                <a:gd name="T83" fmla="*/ 466 h 619"/>
                <a:gd name="T84" fmla="*/ 143 w 304"/>
                <a:gd name="T85" fmla="*/ 496 h 619"/>
                <a:gd name="T86" fmla="*/ 114 w 304"/>
                <a:gd name="T87" fmla="*/ 533 h 619"/>
                <a:gd name="T88" fmla="*/ 97 w 304"/>
                <a:gd name="T89" fmla="*/ 563 h 619"/>
                <a:gd name="T90" fmla="*/ 69 w 304"/>
                <a:gd name="T91" fmla="*/ 605 h 619"/>
                <a:gd name="T92" fmla="*/ 57 w 304"/>
                <a:gd name="T93" fmla="*/ 551 h 619"/>
                <a:gd name="T94" fmla="*/ 51 w 304"/>
                <a:gd name="T95" fmla="*/ 478 h 619"/>
                <a:gd name="T96" fmla="*/ 40 w 304"/>
                <a:gd name="T97" fmla="*/ 448 h 619"/>
                <a:gd name="T98" fmla="*/ 34 w 304"/>
                <a:gd name="T99" fmla="*/ 393 h 619"/>
                <a:gd name="T100" fmla="*/ 23 w 304"/>
                <a:gd name="T101" fmla="*/ 357 h 619"/>
                <a:gd name="T102" fmla="*/ 17 w 304"/>
                <a:gd name="T103" fmla="*/ 303 h 619"/>
                <a:gd name="T104" fmla="*/ 6 w 304"/>
                <a:gd name="T105" fmla="*/ 254 h 619"/>
                <a:gd name="T106" fmla="*/ 0 w 304"/>
                <a:gd name="T107" fmla="*/ 30 h 619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304"/>
                <a:gd name="T163" fmla="*/ 0 h 619"/>
                <a:gd name="T164" fmla="*/ 304 w 304"/>
                <a:gd name="T165" fmla="*/ 619 h 619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304" h="619">
                  <a:moveTo>
                    <a:pt x="0" y="36"/>
                  </a:moveTo>
                  <a:lnTo>
                    <a:pt x="6" y="42"/>
                  </a:lnTo>
                  <a:lnTo>
                    <a:pt x="6" y="54"/>
                  </a:lnTo>
                  <a:lnTo>
                    <a:pt x="11" y="60"/>
                  </a:lnTo>
                  <a:lnTo>
                    <a:pt x="11" y="66"/>
                  </a:lnTo>
                  <a:lnTo>
                    <a:pt x="17" y="72"/>
                  </a:lnTo>
                  <a:lnTo>
                    <a:pt x="17" y="78"/>
                  </a:lnTo>
                  <a:lnTo>
                    <a:pt x="23" y="90"/>
                  </a:lnTo>
                  <a:lnTo>
                    <a:pt x="29" y="96"/>
                  </a:lnTo>
                  <a:lnTo>
                    <a:pt x="29" y="103"/>
                  </a:lnTo>
                  <a:lnTo>
                    <a:pt x="34" y="109"/>
                  </a:lnTo>
                  <a:lnTo>
                    <a:pt x="34" y="121"/>
                  </a:lnTo>
                  <a:lnTo>
                    <a:pt x="40" y="127"/>
                  </a:lnTo>
                  <a:lnTo>
                    <a:pt x="40" y="133"/>
                  </a:lnTo>
                  <a:lnTo>
                    <a:pt x="46" y="139"/>
                  </a:lnTo>
                  <a:lnTo>
                    <a:pt x="46" y="145"/>
                  </a:lnTo>
                  <a:lnTo>
                    <a:pt x="51" y="151"/>
                  </a:lnTo>
                  <a:lnTo>
                    <a:pt x="51" y="163"/>
                  </a:lnTo>
                  <a:lnTo>
                    <a:pt x="57" y="169"/>
                  </a:lnTo>
                  <a:lnTo>
                    <a:pt x="57" y="175"/>
                  </a:lnTo>
                  <a:lnTo>
                    <a:pt x="63" y="181"/>
                  </a:lnTo>
                  <a:lnTo>
                    <a:pt x="63" y="193"/>
                  </a:lnTo>
                  <a:lnTo>
                    <a:pt x="69" y="199"/>
                  </a:lnTo>
                  <a:lnTo>
                    <a:pt x="69" y="212"/>
                  </a:lnTo>
                  <a:lnTo>
                    <a:pt x="74" y="218"/>
                  </a:lnTo>
                  <a:lnTo>
                    <a:pt x="74" y="236"/>
                  </a:lnTo>
                  <a:lnTo>
                    <a:pt x="80" y="242"/>
                  </a:lnTo>
                  <a:lnTo>
                    <a:pt x="80" y="260"/>
                  </a:lnTo>
                  <a:lnTo>
                    <a:pt x="86" y="266"/>
                  </a:lnTo>
                  <a:lnTo>
                    <a:pt x="86" y="296"/>
                  </a:lnTo>
                  <a:lnTo>
                    <a:pt x="92" y="303"/>
                  </a:lnTo>
                  <a:lnTo>
                    <a:pt x="92" y="502"/>
                  </a:lnTo>
                  <a:lnTo>
                    <a:pt x="92" y="496"/>
                  </a:lnTo>
                  <a:lnTo>
                    <a:pt x="97" y="490"/>
                  </a:lnTo>
                  <a:lnTo>
                    <a:pt x="97" y="484"/>
                  </a:lnTo>
                  <a:lnTo>
                    <a:pt x="103" y="478"/>
                  </a:lnTo>
                  <a:lnTo>
                    <a:pt x="103" y="472"/>
                  </a:lnTo>
                  <a:lnTo>
                    <a:pt x="109" y="466"/>
                  </a:lnTo>
                  <a:lnTo>
                    <a:pt x="109" y="460"/>
                  </a:lnTo>
                  <a:lnTo>
                    <a:pt x="114" y="448"/>
                  </a:lnTo>
                  <a:lnTo>
                    <a:pt x="114" y="442"/>
                  </a:lnTo>
                  <a:lnTo>
                    <a:pt x="120" y="436"/>
                  </a:lnTo>
                  <a:lnTo>
                    <a:pt x="120" y="430"/>
                  </a:lnTo>
                  <a:lnTo>
                    <a:pt x="126" y="424"/>
                  </a:lnTo>
                  <a:lnTo>
                    <a:pt x="126" y="418"/>
                  </a:lnTo>
                  <a:lnTo>
                    <a:pt x="132" y="412"/>
                  </a:lnTo>
                  <a:lnTo>
                    <a:pt x="132" y="406"/>
                  </a:lnTo>
                  <a:lnTo>
                    <a:pt x="137" y="393"/>
                  </a:lnTo>
                  <a:lnTo>
                    <a:pt x="137" y="387"/>
                  </a:lnTo>
                  <a:lnTo>
                    <a:pt x="143" y="381"/>
                  </a:lnTo>
                  <a:lnTo>
                    <a:pt x="143" y="375"/>
                  </a:lnTo>
                  <a:lnTo>
                    <a:pt x="149" y="369"/>
                  </a:lnTo>
                  <a:lnTo>
                    <a:pt x="149" y="357"/>
                  </a:lnTo>
                  <a:lnTo>
                    <a:pt x="154" y="351"/>
                  </a:lnTo>
                  <a:lnTo>
                    <a:pt x="154" y="345"/>
                  </a:lnTo>
                  <a:lnTo>
                    <a:pt x="160" y="339"/>
                  </a:lnTo>
                  <a:lnTo>
                    <a:pt x="160" y="333"/>
                  </a:lnTo>
                  <a:lnTo>
                    <a:pt x="166" y="321"/>
                  </a:lnTo>
                  <a:lnTo>
                    <a:pt x="166" y="315"/>
                  </a:lnTo>
                  <a:lnTo>
                    <a:pt x="172" y="309"/>
                  </a:lnTo>
                  <a:lnTo>
                    <a:pt x="177" y="296"/>
                  </a:lnTo>
                  <a:lnTo>
                    <a:pt x="177" y="290"/>
                  </a:lnTo>
                  <a:lnTo>
                    <a:pt x="183" y="284"/>
                  </a:lnTo>
                  <a:lnTo>
                    <a:pt x="183" y="278"/>
                  </a:lnTo>
                  <a:lnTo>
                    <a:pt x="189" y="266"/>
                  </a:lnTo>
                  <a:lnTo>
                    <a:pt x="189" y="260"/>
                  </a:lnTo>
                  <a:lnTo>
                    <a:pt x="194" y="254"/>
                  </a:lnTo>
                  <a:lnTo>
                    <a:pt x="200" y="242"/>
                  </a:lnTo>
                  <a:lnTo>
                    <a:pt x="200" y="236"/>
                  </a:lnTo>
                  <a:lnTo>
                    <a:pt x="206" y="230"/>
                  </a:lnTo>
                  <a:lnTo>
                    <a:pt x="206" y="218"/>
                  </a:lnTo>
                  <a:lnTo>
                    <a:pt x="217" y="206"/>
                  </a:lnTo>
                  <a:lnTo>
                    <a:pt x="217" y="193"/>
                  </a:lnTo>
                  <a:lnTo>
                    <a:pt x="223" y="187"/>
                  </a:lnTo>
                  <a:lnTo>
                    <a:pt x="223" y="175"/>
                  </a:lnTo>
                  <a:lnTo>
                    <a:pt x="234" y="163"/>
                  </a:lnTo>
                  <a:lnTo>
                    <a:pt x="234" y="151"/>
                  </a:lnTo>
                  <a:lnTo>
                    <a:pt x="240" y="145"/>
                  </a:lnTo>
                  <a:lnTo>
                    <a:pt x="246" y="133"/>
                  </a:lnTo>
                  <a:lnTo>
                    <a:pt x="246" y="127"/>
                  </a:lnTo>
                  <a:lnTo>
                    <a:pt x="252" y="115"/>
                  </a:lnTo>
                  <a:lnTo>
                    <a:pt x="257" y="109"/>
                  </a:lnTo>
                  <a:lnTo>
                    <a:pt x="257" y="103"/>
                  </a:lnTo>
                  <a:lnTo>
                    <a:pt x="263" y="90"/>
                  </a:lnTo>
                  <a:lnTo>
                    <a:pt x="269" y="84"/>
                  </a:lnTo>
                  <a:lnTo>
                    <a:pt x="269" y="72"/>
                  </a:lnTo>
                  <a:lnTo>
                    <a:pt x="275" y="66"/>
                  </a:lnTo>
                  <a:lnTo>
                    <a:pt x="280" y="54"/>
                  </a:lnTo>
                  <a:lnTo>
                    <a:pt x="280" y="48"/>
                  </a:lnTo>
                  <a:lnTo>
                    <a:pt x="286" y="36"/>
                  </a:lnTo>
                  <a:lnTo>
                    <a:pt x="292" y="30"/>
                  </a:lnTo>
                  <a:lnTo>
                    <a:pt x="297" y="18"/>
                  </a:lnTo>
                  <a:lnTo>
                    <a:pt x="297" y="12"/>
                  </a:lnTo>
                  <a:lnTo>
                    <a:pt x="303" y="0"/>
                  </a:lnTo>
                  <a:lnTo>
                    <a:pt x="303" y="145"/>
                  </a:lnTo>
                  <a:lnTo>
                    <a:pt x="297" y="157"/>
                  </a:lnTo>
                  <a:lnTo>
                    <a:pt x="297" y="175"/>
                  </a:lnTo>
                  <a:lnTo>
                    <a:pt x="292" y="187"/>
                  </a:lnTo>
                  <a:lnTo>
                    <a:pt x="292" y="206"/>
                  </a:lnTo>
                  <a:lnTo>
                    <a:pt x="286" y="218"/>
                  </a:lnTo>
                  <a:lnTo>
                    <a:pt x="286" y="224"/>
                  </a:lnTo>
                  <a:lnTo>
                    <a:pt x="280" y="236"/>
                  </a:lnTo>
                  <a:lnTo>
                    <a:pt x="280" y="242"/>
                  </a:lnTo>
                  <a:lnTo>
                    <a:pt x="275" y="254"/>
                  </a:lnTo>
                  <a:lnTo>
                    <a:pt x="269" y="260"/>
                  </a:lnTo>
                  <a:lnTo>
                    <a:pt x="269" y="272"/>
                  </a:lnTo>
                  <a:lnTo>
                    <a:pt x="263" y="278"/>
                  </a:lnTo>
                  <a:lnTo>
                    <a:pt x="263" y="290"/>
                  </a:lnTo>
                  <a:lnTo>
                    <a:pt x="252" y="303"/>
                  </a:lnTo>
                  <a:lnTo>
                    <a:pt x="252" y="315"/>
                  </a:lnTo>
                  <a:lnTo>
                    <a:pt x="246" y="321"/>
                  </a:lnTo>
                  <a:lnTo>
                    <a:pt x="240" y="333"/>
                  </a:lnTo>
                  <a:lnTo>
                    <a:pt x="234" y="339"/>
                  </a:lnTo>
                  <a:lnTo>
                    <a:pt x="234" y="345"/>
                  </a:lnTo>
                  <a:lnTo>
                    <a:pt x="229" y="357"/>
                  </a:lnTo>
                  <a:lnTo>
                    <a:pt x="223" y="363"/>
                  </a:lnTo>
                  <a:lnTo>
                    <a:pt x="217" y="375"/>
                  </a:lnTo>
                  <a:lnTo>
                    <a:pt x="206" y="387"/>
                  </a:lnTo>
                  <a:lnTo>
                    <a:pt x="200" y="399"/>
                  </a:lnTo>
                  <a:lnTo>
                    <a:pt x="200" y="406"/>
                  </a:lnTo>
                  <a:lnTo>
                    <a:pt x="194" y="418"/>
                  </a:lnTo>
                  <a:lnTo>
                    <a:pt x="189" y="424"/>
                  </a:lnTo>
                  <a:lnTo>
                    <a:pt x="183" y="436"/>
                  </a:lnTo>
                  <a:lnTo>
                    <a:pt x="172" y="448"/>
                  </a:lnTo>
                  <a:lnTo>
                    <a:pt x="166" y="460"/>
                  </a:lnTo>
                  <a:lnTo>
                    <a:pt x="160" y="466"/>
                  </a:lnTo>
                  <a:lnTo>
                    <a:pt x="154" y="478"/>
                  </a:lnTo>
                  <a:lnTo>
                    <a:pt x="149" y="484"/>
                  </a:lnTo>
                  <a:lnTo>
                    <a:pt x="143" y="496"/>
                  </a:lnTo>
                  <a:lnTo>
                    <a:pt x="126" y="515"/>
                  </a:lnTo>
                  <a:lnTo>
                    <a:pt x="120" y="527"/>
                  </a:lnTo>
                  <a:lnTo>
                    <a:pt x="114" y="533"/>
                  </a:lnTo>
                  <a:lnTo>
                    <a:pt x="109" y="545"/>
                  </a:lnTo>
                  <a:lnTo>
                    <a:pt x="103" y="557"/>
                  </a:lnTo>
                  <a:lnTo>
                    <a:pt x="97" y="563"/>
                  </a:lnTo>
                  <a:lnTo>
                    <a:pt x="92" y="575"/>
                  </a:lnTo>
                  <a:lnTo>
                    <a:pt x="74" y="593"/>
                  </a:lnTo>
                  <a:lnTo>
                    <a:pt x="69" y="605"/>
                  </a:lnTo>
                  <a:lnTo>
                    <a:pt x="63" y="618"/>
                  </a:lnTo>
                  <a:lnTo>
                    <a:pt x="63" y="557"/>
                  </a:lnTo>
                  <a:lnTo>
                    <a:pt x="57" y="551"/>
                  </a:lnTo>
                  <a:lnTo>
                    <a:pt x="57" y="509"/>
                  </a:lnTo>
                  <a:lnTo>
                    <a:pt x="51" y="502"/>
                  </a:lnTo>
                  <a:lnTo>
                    <a:pt x="51" y="478"/>
                  </a:lnTo>
                  <a:lnTo>
                    <a:pt x="46" y="472"/>
                  </a:lnTo>
                  <a:lnTo>
                    <a:pt x="46" y="454"/>
                  </a:lnTo>
                  <a:lnTo>
                    <a:pt x="40" y="448"/>
                  </a:lnTo>
                  <a:lnTo>
                    <a:pt x="40" y="424"/>
                  </a:lnTo>
                  <a:lnTo>
                    <a:pt x="34" y="412"/>
                  </a:lnTo>
                  <a:lnTo>
                    <a:pt x="34" y="393"/>
                  </a:lnTo>
                  <a:lnTo>
                    <a:pt x="29" y="387"/>
                  </a:lnTo>
                  <a:lnTo>
                    <a:pt x="29" y="369"/>
                  </a:lnTo>
                  <a:lnTo>
                    <a:pt x="23" y="357"/>
                  </a:lnTo>
                  <a:lnTo>
                    <a:pt x="23" y="333"/>
                  </a:lnTo>
                  <a:lnTo>
                    <a:pt x="17" y="321"/>
                  </a:lnTo>
                  <a:lnTo>
                    <a:pt x="17" y="303"/>
                  </a:lnTo>
                  <a:lnTo>
                    <a:pt x="11" y="296"/>
                  </a:lnTo>
                  <a:lnTo>
                    <a:pt x="11" y="266"/>
                  </a:lnTo>
                  <a:lnTo>
                    <a:pt x="6" y="254"/>
                  </a:lnTo>
                  <a:lnTo>
                    <a:pt x="6" y="212"/>
                  </a:lnTo>
                  <a:lnTo>
                    <a:pt x="0" y="199"/>
                  </a:lnTo>
                  <a:lnTo>
                    <a:pt x="0" y="30"/>
                  </a:lnTo>
                  <a:lnTo>
                    <a:pt x="0" y="36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84" name="Freeform 37"/>
            <p:cNvSpPr>
              <a:spLocks/>
            </p:cNvSpPr>
            <p:nvPr/>
          </p:nvSpPr>
          <p:spPr bwMode="auto">
            <a:xfrm>
              <a:off x="3973" y="2859"/>
              <a:ext cx="361" cy="553"/>
            </a:xfrm>
            <a:custGeom>
              <a:avLst/>
              <a:gdLst>
                <a:gd name="T0" fmla="*/ 45 w 361"/>
                <a:gd name="T1" fmla="*/ 12 h 553"/>
                <a:gd name="T2" fmla="*/ 51 w 361"/>
                <a:gd name="T3" fmla="*/ 37 h 553"/>
                <a:gd name="T4" fmla="*/ 57 w 361"/>
                <a:gd name="T5" fmla="*/ 67 h 553"/>
                <a:gd name="T6" fmla="*/ 62 w 361"/>
                <a:gd name="T7" fmla="*/ 85 h 553"/>
                <a:gd name="T8" fmla="*/ 68 w 361"/>
                <a:gd name="T9" fmla="*/ 115 h 553"/>
                <a:gd name="T10" fmla="*/ 74 w 361"/>
                <a:gd name="T11" fmla="*/ 140 h 553"/>
                <a:gd name="T12" fmla="*/ 80 w 361"/>
                <a:gd name="T13" fmla="*/ 170 h 553"/>
                <a:gd name="T14" fmla="*/ 85 w 361"/>
                <a:gd name="T15" fmla="*/ 212 h 553"/>
                <a:gd name="T16" fmla="*/ 91 w 361"/>
                <a:gd name="T17" fmla="*/ 334 h 553"/>
                <a:gd name="T18" fmla="*/ 85 w 361"/>
                <a:gd name="T19" fmla="*/ 376 h 553"/>
                <a:gd name="T20" fmla="*/ 80 w 361"/>
                <a:gd name="T21" fmla="*/ 400 h 553"/>
                <a:gd name="T22" fmla="*/ 74 w 361"/>
                <a:gd name="T23" fmla="*/ 424 h 553"/>
                <a:gd name="T24" fmla="*/ 68 w 361"/>
                <a:gd name="T25" fmla="*/ 443 h 553"/>
                <a:gd name="T26" fmla="*/ 80 w 361"/>
                <a:gd name="T27" fmla="*/ 424 h 553"/>
                <a:gd name="T28" fmla="*/ 97 w 361"/>
                <a:gd name="T29" fmla="*/ 400 h 553"/>
                <a:gd name="T30" fmla="*/ 125 w 361"/>
                <a:gd name="T31" fmla="*/ 364 h 553"/>
                <a:gd name="T32" fmla="*/ 131 w 361"/>
                <a:gd name="T33" fmla="*/ 352 h 553"/>
                <a:gd name="T34" fmla="*/ 154 w 361"/>
                <a:gd name="T35" fmla="*/ 321 h 553"/>
                <a:gd name="T36" fmla="*/ 165 w 361"/>
                <a:gd name="T37" fmla="*/ 303 h 553"/>
                <a:gd name="T38" fmla="*/ 183 w 361"/>
                <a:gd name="T39" fmla="*/ 285 h 553"/>
                <a:gd name="T40" fmla="*/ 200 w 361"/>
                <a:gd name="T41" fmla="*/ 261 h 553"/>
                <a:gd name="T42" fmla="*/ 217 w 361"/>
                <a:gd name="T43" fmla="*/ 237 h 553"/>
                <a:gd name="T44" fmla="*/ 240 w 361"/>
                <a:gd name="T45" fmla="*/ 206 h 553"/>
                <a:gd name="T46" fmla="*/ 263 w 361"/>
                <a:gd name="T47" fmla="*/ 176 h 553"/>
                <a:gd name="T48" fmla="*/ 274 w 361"/>
                <a:gd name="T49" fmla="*/ 158 h 553"/>
                <a:gd name="T50" fmla="*/ 308 w 361"/>
                <a:gd name="T51" fmla="*/ 115 h 553"/>
                <a:gd name="T52" fmla="*/ 320 w 361"/>
                <a:gd name="T53" fmla="*/ 97 h 553"/>
                <a:gd name="T54" fmla="*/ 337 w 361"/>
                <a:gd name="T55" fmla="*/ 73 h 553"/>
                <a:gd name="T56" fmla="*/ 343 w 361"/>
                <a:gd name="T57" fmla="*/ 67 h 553"/>
                <a:gd name="T58" fmla="*/ 354 w 361"/>
                <a:gd name="T59" fmla="*/ 61 h 553"/>
                <a:gd name="T60" fmla="*/ 360 w 361"/>
                <a:gd name="T61" fmla="*/ 55 h 553"/>
                <a:gd name="T62" fmla="*/ 360 w 361"/>
                <a:gd name="T63" fmla="*/ 61 h 553"/>
                <a:gd name="T64" fmla="*/ 354 w 361"/>
                <a:gd name="T65" fmla="*/ 91 h 553"/>
                <a:gd name="T66" fmla="*/ 348 w 361"/>
                <a:gd name="T67" fmla="*/ 115 h 553"/>
                <a:gd name="T68" fmla="*/ 343 w 361"/>
                <a:gd name="T69" fmla="*/ 134 h 553"/>
                <a:gd name="T70" fmla="*/ 337 w 361"/>
                <a:gd name="T71" fmla="*/ 152 h 553"/>
                <a:gd name="T72" fmla="*/ 331 w 361"/>
                <a:gd name="T73" fmla="*/ 170 h 553"/>
                <a:gd name="T74" fmla="*/ 320 w 361"/>
                <a:gd name="T75" fmla="*/ 188 h 553"/>
                <a:gd name="T76" fmla="*/ 314 w 361"/>
                <a:gd name="T77" fmla="*/ 206 h 553"/>
                <a:gd name="T78" fmla="*/ 308 w 361"/>
                <a:gd name="T79" fmla="*/ 224 h 553"/>
                <a:gd name="T80" fmla="*/ 291 w 361"/>
                <a:gd name="T81" fmla="*/ 249 h 553"/>
                <a:gd name="T82" fmla="*/ 280 w 361"/>
                <a:gd name="T83" fmla="*/ 267 h 553"/>
                <a:gd name="T84" fmla="*/ 257 w 361"/>
                <a:gd name="T85" fmla="*/ 297 h 553"/>
                <a:gd name="T86" fmla="*/ 177 w 361"/>
                <a:gd name="T87" fmla="*/ 394 h 553"/>
                <a:gd name="T88" fmla="*/ 160 w 361"/>
                <a:gd name="T89" fmla="*/ 406 h 553"/>
                <a:gd name="T90" fmla="*/ 148 w 361"/>
                <a:gd name="T91" fmla="*/ 424 h 553"/>
                <a:gd name="T92" fmla="*/ 120 w 361"/>
                <a:gd name="T93" fmla="*/ 449 h 553"/>
                <a:gd name="T94" fmla="*/ 80 w 361"/>
                <a:gd name="T95" fmla="*/ 485 h 553"/>
                <a:gd name="T96" fmla="*/ 62 w 361"/>
                <a:gd name="T97" fmla="*/ 497 h 553"/>
                <a:gd name="T98" fmla="*/ 45 w 361"/>
                <a:gd name="T99" fmla="*/ 515 h 553"/>
                <a:gd name="T100" fmla="*/ 28 w 361"/>
                <a:gd name="T101" fmla="*/ 527 h 553"/>
                <a:gd name="T102" fmla="*/ 11 w 361"/>
                <a:gd name="T103" fmla="*/ 546 h 553"/>
                <a:gd name="T104" fmla="*/ 5 w 361"/>
                <a:gd name="T105" fmla="*/ 540 h 553"/>
                <a:gd name="T106" fmla="*/ 11 w 361"/>
                <a:gd name="T107" fmla="*/ 515 h 553"/>
                <a:gd name="T108" fmla="*/ 17 w 361"/>
                <a:gd name="T109" fmla="*/ 491 h 553"/>
                <a:gd name="T110" fmla="*/ 22 w 361"/>
                <a:gd name="T111" fmla="*/ 461 h 553"/>
                <a:gd name="T112" fmla="*/ 28 w 361"/>
                <a:gd name="T113" fmla="*/ 430 h 553"/>
                <a:gd name="T114" fmla="*/ 34 w 361"/>
                <a:gd name="T115" fmla="*/ 370 h 553"/>
                <a:gd name="T116" fmla="*/ 28 w 361"/>
                <a:gd name="T117" fmla="*/ 243 h 553"/>
                <a:gd name="T118" fmla="*/ 34 w 361"/>
                <a:gd name="T119" fmla="*/ 67 h 553"/>
                <a:gd name="T120" fmla="*/ 40 w 361"/>
                <a:gd name="T121" fmla="*/ 37 h 553"/>
                <a:gd name="T122" fmla="*/ 45 w 361"/>
                <a:gd name="T123" fmla="*/ 6 h 55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61"/>
                <a:gd name="T187" fmla="*/ 0 h 553"/>
                <a:gd name="T188" fmla="*/ 361 w 361"/>
                <a:gd name="T189" fmla="*/ 553 h 553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61" h="553">
                  <a:moveTo>
                    <a:pt x="45" y="0"/>
                  </a:moveTo>
                  <a:lnTo>
                    <a:pt x="45" y="12"/>
                  </a:lnTo>
                  <a:lnTo>
                    <a:pt x="51" y="18"/>
                  </a:lnTo>
                  <a:lnTo>
                    <a:pt x="51" y="37"/>
                  </a:lnTo>
                  <a:lnTo>
                    <a:pt x="57" y="43"/>
                  </a:lnTo>
                  <a:lnTo>
                    <a:pt x="57" y="67"/>
                  </a:lnTo>
                  <a:lnTo>
                    <a:pt x="62" y="73"/>
                  </a:lnTo>
                  <a:lnTo>
                    <a:pt x="62" y="85"/>
                  </a:lnTo>
                  <a:lnTo>
                    <a:pt x="68" y="91"/>
                  </a:lnTo>
                  <a:lnTo>
                    <a:pt x="68" y="115"/>
                  </a:lnTo>
                  <a:lnTo>
                    <a:pt x="74" y="121"/>
                  </a:lnTo>
                  <a:lnTo>
                    <a:pt x="74" y="140"/>
                  </a:lnTo>
                  <a:lnTo>
                    <a:pt x="80" y="146"/>
                  </a:lnTo>
                  <a:lnTo>
                    <a:pt x="80" y="170"/>
                  </a:lnTo>
                  <a:lnTo>
                    <a:pt x="85" y="176"/>
                  </a:lnTo>
                  <a:lnTo>
                    <a:pt x="85" y="212"/>
                  </a:lnTo>
                  <a:lnTo>
                    <a:pt x="91" y="218"/>
                  </a:lnTo>
                  <a:lnTo>
                    <a:pt x="91" y="334"/>
                  </a:lnTo>
                  <a:lnTo>
                    <a:pt x="85" y="346"/>
                  </a:lnTo>
                  <a:lnTo>
                    <a:pt x="85" y="376"/>
                  </a:lnTo>
                  <a:lnTo>
                    <a:pt x="80" y="382"/>
                  </a:lnTo>
                  <a:lnTo>
                    <a:pt x="80" y="400"/>
                  </a:lnTo>
                  <a:lnTo>
                    <a:pt x="74" y="406"/>
                  </a:lnTo>
                  <a:lnTo>
                    <a:pt x="74" y="424"/>
                  </a:lnTo>
                  <a:lnTo>
                    <a:pt x="68" y="437"/>
                  </a:lnTo>
                  <a:lnTo>
                    <a:pt x="68" y="443"/>
                  </a:lnTo>
                  <a:lnTo>
                    <a:pt x="80" y="430"/>
                  </a:lnTo>
                  <a:lnTo>
                    <a:pt x="80" y="424"/>
                  </a:lnTo>
                  <a:lnTo>
                    <a:pt x="91" y="412"/>
                  </a:lnTo>
                  <a:lnTo>
                    <a:pt x="97" y="400"/>
                  </a:lnTo>
                  <a:lnTo>
                    <a:pt x="120" y="376"/>
                  </a:lnTo>
                  <a:lnTo>
                    <a:pt x="125" y="364"/>
                  </a:lnTo>
                  <a:lnTo>
                    <a:pt x="125" y="358"/>
                  </a:lnTo>
                  <a:lnTo>
                    <a:pt x="131" y="352"/>
                  </a:lnTo>
                  <a:lnTo>
                    <a:pt x="137" y="340"/>
                  </a:lnTo>
                  <a:lnTo>
                    <a:pt x="154" y="321"/>
                  </a:lnTo>
                  <a:lnTo>
                    <a:pt x="160" y="309"/>
                  </a:lnTo>
                  <a:lnTo>
                    <a:pt x="165" y="303"/>
                  </a:lnTo>
                  <a:lnTo>
                    <a:pt x="177" y="297"/>
                  </a:lnTo>
                  <a:lnTo>
                    <a:pt x="183" y="285"/>
                  </a:lnTo>
                  <a:lnTo>
                    <a:pt x="194" y="273"/>
                  </a:lnTo>
                  <a:lnTo>
                    <a:pt x="200" y="261"/>
                  </a:lnTo>
                  <a:lnTo>
                    <a:pt x="211" y="249"/>
                  </a:lnTo>
                  <a:lnTo>
                    <a:pt x="217" y="237"/>
                  </a:lnTo>
                  <a:lnTo>
                    <a:pt x="234" y="218"/>
                  </a:lnTo>
                  <a:lnTo>
                    <a:pt x="240" y="206"/>
                  </a:lnTo>
                  <a:lnTo>
                    <a:pt x="257" y="188"/>
                  </a:lnTo>
                  <a:lnTo>
                    <a:pt x="263" y="176"/>
                  </a:lnTo>
                  <a:lnTo>
                    <a:pt x="274" y="164"/>
                  </a:lnTo>
                  <a:lnTo>
                    <a:pt x="274" y="158"/>
                  </a:lnTo>
                  <a:lnTo>
                    <a:pt x="308" y="121"/>
                  </a:lnTo>
                  <a:lnTo>
                    <a:pt x="308" y="115"/>
                  </a:lnTo>
                  <a:lnTo>
                    <a:pt x="320" y="103"/>
                  </a:lnTo>
                  <a:lnTo>
                    <a:pt x="320" y="97"/>
                  </a:lnTo>
                  <a:lnTo>
                    <a:pt x="337" y="79"/>
                  </a:lnTo>
                  <a:lnTo>
                    <a:pt x="337" y="73"/>
                  </a:lnTo>
                  <a:lnTo>
                    <a:pt x="343" y="73"/>
                  </a:lnTo>
                  <a:lnTo>
                    <a:pt x="343" y="67"/>
                  </a:lnTo>
                  <a:lnTo>
                    <a:pt x="348" y="61"/>
                  </a:lnTo>
                  <a:lnTo>
                    <a:pt x="354" y="61"/>
                  </a:lnTo>
                  <a:lnTo>
                    <a:pt x="354" y="55"/>
                  </a:lnTo>
                  <a:lnTo>
                    <a:pt x="360" y="55"/>
                  </a:lnTo>
                  <a:lnTo>
                    <a:pt x="360" y="49"/>
                  </a:lnTo>
                  <a:lnTo>
                    <a:pt x="360" y="61"/>
                  </a:lnTo>
                  <a:lnTo>
                    <a:pt x="354" y="73"/>
                  </a:lnTo>
                  <a:lnTo>
                    <a:pt x="354" y="91"/>
                  </a:lnTo>
                  <a:lnTo>
                    <a:pt x="348" y="103"/>
                  </a:lnTo>
                  <a:lnTo>
                    <a:pt x="348" y="115"/>
                  </a:lnTo>
                  <a:lnTo>
                    <a:pt x="343" y="121"/>
                  </a:lnTo>
                  <a:lnTo>
                    <a:pt x="343" y="134"/>
                  </a:lnTo>
                  <a:lnTo>
                    <a:pt x="337" y="140"/>
                  </a:lnTo>
                  <a:lnTo>
                    <a:pt x="337" y="152"/>
                  </a:lnTo>
                  <a:lnTo>
                    <a:pt x="331" y="164"/>
                  </a:lnTo>
                  <a:lnTo>
                    <a:pt x="331" y="170"/>
                  </a:lnTo>
                  <a:lnTo>
                    <a:pt x="325" y="182"/>
                  </a:lnTo>
                  <a:lnTo>
                    <a:pt x="320" y="188"/>
                  </a:lnTo>
                  <a:lnTo>
                    <a:pt x="320" y="194"/>
                  </a:lnTo>
                  <a:lnTo>
                    <a:pt x="314" y="206"/>
                  </a:lnTo>
                  <a:lnTo>
                    <a:pt x="308" y="212"/>
                  </a:lnTo>
                  <a:lnTo>
                    <a:pt x="308" y="224"/>
                  </a:lnTo>
                  <a:lnTo>
                    <a:pt x="297" y="237"/>
                  </a:lnTo>
                  <a:lnTo>
                    <a:pt x="291" y="249"/>
                  </a:lnTo>
                  <a:lnTo>
                    <a:pt x="291" y="255"/>
                  </a:lnTo>
                  <a:lnTo>
                    <a:pt x="280" y="267"/>
                  </a:lnTo>
                  <a:lnTo>
                    <a:pt x="274" y="279"/>
                  </a:lnTo>
                  <a:lnTo>
                    <a:pt x="257" y="297"/>
                  </a:lnTo>
                  <a:lnTo>
                    <a:pt x="257" y="309"/>
                  </a:lnTo>
                  <a:lnTo>
                    <a:pt x="177" y="394"/>
                  </a:lnTo>
                  <a:lnTo>
                    <a:pt x="165" y="400"/>
                  </a:lnTo>
                  <a:lnTo>
                    <a:pt x="160" y="406"/>
                  </a:lnTo>
                  <a:lnTo>
                    <a:pt x="154" y="418"/>
                  </a:lnTo>
                  <a:lnTo>
                    <a:pt x="148" y="424"/>
                  </a:lnTo>
                  <a:lnTo>
                    <a:pt x="137" y="430"/>
                  </a:lnTo>
                  <a:lnTo>
                    <a:pt x="120" y="449"/>
                  </a:lnTo>
                  <a:lnTo>
                    <a:pt x="108" y="455"/>
                  </a:lnTo>
                  <a:lnTo>
                    <a:pt x="80" y="485"/>
                  </a:lnTo>
                  <a:lnTo>
                    <a:pt x="68" y="491"/>
                  </a:lnTo>
                  <a:lnTo>
                    <a:pt x="62" y="497"/>
                  </a:lnTo>
                  <a:lnTo>
                    <a:pt x="51" y="503"/>
                  </a:lnTo>
                  <a:lnTo>
                    <a:pt x="45" y="515"/>
                  </a:lnTo>
                  <a:lnTo>
                    <a:pt x="34" y="521"/>
                  </a:lnTo>
                  <a:lnTo>
                    <a:pt x="28" y="527"/>
                  </a:lnTo>
                  <a:lnTo>
                    <a:pt x="17" y="533"/>
                  </a:lnTo>
                  <a:lnTo>
                    <a:pt x="11" y="546"/>
                  </a:lnTo>
                  <a:lnTo>
                    <a:pt x="0" y="552"/>
                  </a:lnTo>
                  <a:lnTo>
                    <a:pt x="5" y="540"/>
                  </a:lnTo>
                  <a:lnTo>
                    <a:pt x="5" y="527"/>
                  </a:lnTo>
                  <a:lnTo>
                    <a:pt x="11" y="515"/>
                  </a:lnTo>
                  <a:lnTo>
                    <a:pt x="11" y="503"/>
                  </a:lnTo>
                  <a:lnTo>
                    <a:pt x="17" y="491"/>
                  </a:lnTo>
                  <a:lnTo>
                    <a:pt x="17" y="473"/>
                  </a:lnTo>
                  <a:lnTo>
                    <a:pt x="22" y="461"/>
                  </a:lnTo>
                  <a:lnTo>
                    <a:pt x="22" y="437"/>
                  </a:lnTo>
                  <a:lnTo>
                    <a:pt x="28" y="430"/>
                  </a:lnTo>
                  <a:lnTo>
                    <a:pt x="28" y="382"/>
                  </a:lnTo>
                  <a:lnTo>
                    <a:pt x="34" y="370"/>
                  </a:lnTo>
                  <a:lnTo>
                    <a:pt x="34" y="249"/>
                  </a:lnTo>
                  <a:lnTo>
                    <a:pt x="28" y="243"/>
                  </a:lnTo>
                  <a:lnTo>
                    <a:pt x="28" y="79"/>
                  </a:lnTo>
                  <a:lnTo>
                    <a:pt x="34" y="67"/>
                  </a:lnTo>
                  <a:lnTo>
                    <a:pt x="34" y="43"/>
                  </a:lnTo>
                  <a:lnTo>
                    <a:pt x="40" y="37"/>
                  </a:lnTo>
                  <a:lnTo>
                    <a:pt x="40" y="18"/>
                  </a:lnTo>
                  <a:lnTo>
                    <a:pt x="45" y="6"/>
                  </a:lnTo>
                  <a:lnTo>
                    <a:pt x="45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85" name="Freeform 38"/>
            <p:cNvSpPr>
              <a:spLocks/>
            </p:cNvSpPr>
            <p:nvPr/>
          </p:nvSpPr>
          <p:spPr bwMode="auto">
            <a:xfrm>
              <a:off x="3727" y="3156"/>
              <a:ext cx="544" cy="528"/>
            </a:xfrm>
            <a:custGeom>
              <a:avLst/>
              <a:gdLst>
                <a:gd name="T0" fmla="*/ 194 w 544"/>
                <a:gd name="T1" fmla="*/ 158 h 528"/>
                <a:gd name="T2" fmla="*/ 183 w 544"/>
                <a:gd name="T3" fmla="*/ 212 h 528"/>
                <a:gd name="T4" fmla="*/ 171 w 544"/>
                <a:gd name="T5" fmla="*/ 249 h 528"/>
                <a:gd name="T6" fmla="*/ 160 w 544"/>
                <a:gd name="T7" fmla="*/ 279 h 528"/>
                <a:gd name="T8" fmla="*/ 148 w 544"/>
                <a:gd name="T9" fmla="*/ 315 h 528"/>
                <a:gd name="T10" fmla="*/ 137 w 544"/>
                <a:gd name="T11" fmla="*/ 346 h 528"/>
                <a:gd name="T12" fmla="*/ 125 w 544"/>
                <a:gd name="T13" fmla="*/ 376 h 528"/>
                <a:gd name="T14" fmla="*/ 114 w 544"/>
                <a:gd name="T15" fmla="*/ 400 h 528"/>
                <a:gd name="T16" fmla="*/ 103 w 544"/>
                <a:gd name="T17" fmla="*/ 430 h 528"/>
                <a:gd name="T18" fmla="*/ 108 w 544"/>
                <a:gd name="T19" fmla="*/ 430 h 528"/>
                <a:gd name="T20" fmla="*/ 143 w 544"/>
                <a:gd name="T21" fmla="*/ 412 h 528"/>
                <a:gd name="T22" fmla="*/ 165 w 544"/>
                <a:gd name="T23" fmla="*/ 400 h 528"/>
                <a:gd name="T24" fmla="*/ 194 w 544"/>
                <a:gd name="T25" fmla="*/ 382 h 528"/>
                <a:gd name="T26" fmla="*/ 246 w 544"/>
                <a:gd name="T27" fmla="*/ 346 h 528"/>
                <a:gd name="T28" fmla="*/ 280 w 544"/>
                <a:gd name="T29" fmla="*/ 327 h 528"/>
                <a:gd name="T30" fmla="*/ 331 w 544"/>
                <a:gd name="T31" fmla="*/ 285 h 528"/>
                <a:gd name="T32" fmla="*/ 366 w 544"/>
                <a:gd name="T33" fmla="*/ 261 h 528"/>
                <a:gd name="T34" fmla="*/ 411 w 544"/>
                <a:gd name="T35" fmla="*/ 224 h 528"/>
                <a:gd name="T36" fmla="*/ 463 w 544"/>
                <a:gd name="T37" fmla="*/ 182 h 528"/>
                <a:gd name="T38" fmla="*/ 514 w 544"/>
                <a:gd name="T39" fmla="*/ 140 h 528"/>
                <a:gd name="T40" fmla="*/ 537 w 544"/>
                <a:gd name="T41" fmla="*/ 133 h 528"/>
                <a:gd name="T42" fmla="*/ 526 w 544"/>
                <a:gd name="T43" fmla="*/ 170 h 528"/>
                <a:gd name="T44" fmla="*/ 509 w 544"/>
                <a:gd name="T45" fmla="*/ 200 h 528"/>
                <a:gd name="T46" fmla="*/ 457 w 544"/>
                <a:gd name="T47" fmla="*/ 267 h 528"/>
                <a:gd name="T48" fmla="*/ 417 w 544"/>
                <a:gd name="T49" fmla="*/ 309 h 528"/>
                <a:gd name="T50" fmla="*/ 377 w 544"/>
                <a:gd name="T51" fmla="*/ 339 h 528"/>
                <a:gd name="T52" fmla="*/ 343 w 544"/>
                <a:gd name="T53" fmla="*/ 364 h 528"/>
                <a:gd name="T54" fmla="*/ 303 w 544"/>
                <a:gd name="T55" fmla="*/ 388 h 528"/>
                <a:gd name="T56" fmla="*/ 263 w 544"/>
                <a:gd name="T57" fmla="*/ 406 h 528"/>
                <a:gd name="T58" fmla="*/ 223 w 544"/>
                <a:gd name="T59" fmla="*/ 430 h 528"/>
                <a:gd name="T60" fmla="*/ 183 w 544"/>
                <a:gd name="T61" fmla="*/ 449 h 528"/>
                <a:gd name="T62" fmla="*/ 137 w 544"/>
                <a:gd name="T63" fmla="*/ 473 h 528"/>
                <a:gd name="T64" fmla="*/ 85 w 544"/>
                <a:gd name="T65" fmla="*/ 491 h 528"/>
                <a:gd name="T66" fmla="*/ 40 w 544"/>
                <a:gd name="T67" fmla="*/ 509 h 528"/>
                <a:gd name="T68" fmla="*/ 5 w 544"/>
                <a:gd name="T69" fmla="*/ 521 h 528"/>
                <a:gd name="T70" fmla="*/ 22 w 544"/>
                <a:gd name="T71" fmla="*/ 485 h 528"/>
                <a:gd name="T72" fmla="*/ 34 w 544"/>
                <a:gd name="T73" fmla="*/ 455 h 528"/>
                <a:gd name="T74" fmla="*/ 45 w 544"/>
                <a:gd name="T75" fmla="*/ 418 h 528"/>
                <a:gd name="T76" fmla="*/ 57 w 544"/>
                <a:gd name="T77" fmla="*/ 382 h 528"/>
                <a:gd name="T78" fmla="*/ 68 w 544"/>
                <a:gd name="T79" fmla="*/ 339 h 528"/>
                <a:gd name="T80" fmla="*/ 80 w 544"/>
                <a:gd name="T81" fmla="*/ 297 h 528"/>
                <a:gd name="T82" fmla="*/ 91 w 544"/>
                <a:gd name="T83" fmla="*/ 255 h 528"/>
                <a:gd name="T84" fmla="*/ 103 w 544"/>
                <a:gd name="T85" fmla="*/ 206 h 528"/>
                <a:gd name="T86" fmla="*/ 114 w 544"/>
                <a:gd name="T87" fmla="*/ 176 h 528"/>
                <a:gd name="T88" fmla="*/ 125 w 544"/>
                <a:gd name="T89" fmla="*/ 133 h 528"/>
                <a:gd name="T90" fmla="*/ 143 w 544"/>
                <a:gd name="T91" fmla="*/ 91 h 528"/>
                <a:gd name="T92" fmla="*/ 160 w 544"/>
                <a:gd name="T93" fmla="*/ 61 h 528"/>
                <a:gd name="T94" fmla="*/ 200 w 544"/>
                <a:gd name="T95" fmla="*/ 0 h 52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544"/>
                <a:gd name="T145" fmla="*/ 0 h 528"/>
                <a:gd name="T146" fmla="*/ 544 w 544"/>
                <a:gd name="T147" fmla="*/ 528 h 528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544" h="528">
                  <a:moveTo>
                    <a:pt x="200" y="0"/>
                  </a:moveTo>
                  <a:lnTo>
                    <a:pt x="200" y="121"/>
                  </a:lnTo>
                  <a:lnTo>
                    <a:pt x="194" y="127"/>
                  </a:lnTo>
                  <a:lnTo>
                    <a:pt x="194" y="158"/>
                  </a:lnTo>
                  <a:lnTo>
                    <a:pt x="188" y="164"/>
                  </a:lnTo>
                  <a:lnTo>
                    <a:pt x="188" y="188"/>
                  </a:lnTo>
                  <a:lnTo>
                    <a:pt x="183" y="194"/>
                  </a:lnTo>
                  <a:lnTo>
                    <a:pt x="183" y="212"/>
                  </a:lnTo>
                  <a:lnTo>
                    <a:pt x="177" y="218"/>
                  </a:lnTo>
                  <a:lnTo>
                    <a:pt x="177" y="236"/>
                  </a:lnTo>
                  <a:lnTo>
                    <a:pt x="171" y="243"/>
                  </a:lnTo>
                  <a:lnTo>
                    <a:pt x="171" y="249"/>
                  </a:lnTo>
                  <a:lnTo>
                    <a:pt x="165" y="255"/>
                  </a:lnTo>
                  <a:lnTo>
                    <a:pt x="165" y="267"/>
                  </a:lnTo>
                  <a:lnTo>
                    <a:pt x="160" y="273"/>
                  </a:lnTo>
                  <a:lnTo>
                    <a:pt x="160" y="279"/>
                  </a:lnTo>
                  <a:lnTo>
                    <a:pt x="154" y="291"/>
                  </a:lnTo>
                  <a:lnTo>
                    <a:pt x="154" y="303"/>
                  </a:lnTo>
                  <a:lnTo>
                    <a:pt x="148" y="309"/>
                  </a:lnTo>
                  <a:lnTo>
                    <a:pt x="148" y="315"/>
                  </a:lnTo>
                  <a:lnTo>
                    <a:pt x="143" y="321"/>
                  </a:lnTo>
                  <a:lnTo>
                    <a:pt x="143" y="327"/>
                  </a:lnTo>
                  <a:lnTo>
                    <a:pt x="137" y="333"/>
                  </a:lnTo>
                  <a:lnTo>
                    <a:pt x="137" y="346"/>
                  </a:lnTo>
                  <a:lnTo>
                    <a:pt x="131" y="352"/>
                  </a:lnTo>
                  <a:lnTo>
                    <a:pt x="131" y="358"/>
                  </a:lnTo>
                  <a:lnTo>
                    <a:pt x="125" y="364"/>
                  </a:lnTo>
                  <a:lnTo>
                    <a:pt x="125" y="376"/>
                  </a:lnTo>
                  <a:lnTo>
                    <a:pt x="120" y="376"/>
                  </a:lnTo>
                  <a:lnTo>
                    <a:pt x="120" y="382"/>
                  </a:lnTo>
                  <a:lnTo>
                    <a:pt x="114" y="388"/>
                  </a:lnTo>
                  <a:lnTo>
                    <a:pt x="114" y="400"/>
                  </a:lnTo>
                  <a:lnTo>
                    <a:pt x="108" y="406"/>
                  </a:lnTo>
                  <a:lnTo>
                    <a:pt x="108" y="412"/>
                  </a:lnTo>
                  <a:lnTo>
                    <a:pt x="103" y="418"/>
                  </a:lnTo>
                  <a:lnTo>
                    <a:pt x="103" y="430"/>
                  </a:lnTo>
                  <a:lnTo>
                    <a:pt x="97" y="430"/>
                  </a:lnTo>
                  <a:lnTo>
                    <a:pt x="97" y="436"/>
                  </a:lnTo>
                  <a:lnTo>
                    <a:pt x="103" y="436"/>
                  </a:lnTo>
                  <a:lnTo>
                    <a:pt x="108" y="430"/>
                  </a:lnTo>
                  <a:lnTo>
                    <a:pt x="114" y="430"/>
                  </a:lnTo>
                  <a:lnTo>
                    <a:pt x="120" y="424"/>
                  </a:lnTo>
                  <a:lnTo>
                    <a:pt x="131" y="424"/>
                  </a:lnTo>
                  <a:lnTo>
                    <a:pt x="143" y="412"/>
                  </a:lnTo>
                  <a:lnTo>
                    <a:pt x="148" y="412"/>
                  </a:lnTo>
                  <a:lnTo>
                    <a:pt x="154" y="406"/>
                  </a:lnTo>
                  <a:lnTo>
                    <a:pt x="160" y="406"/>
                  </a:lnTo>
                  <a:lnTo>
                    <a:pt x="165" y="400"/>
                  </a:lnTo>
                  <a:lnTo>
                    <a:pt x="171" y="400"/>
                  </a:lnTo>
                  <a:lnTo>
                    <a:pt x="177" y="394"/>
                  </a:lnTo>
                  <a:lnTo>
                    <a:pt x="188" y="388"/>
                  </a:lnTo>
                  <a:lnTo>
                    <a:pt x="194" y="382"/>
                  </a:lnTo>
                  <a:lnTo>
                    <a:pt x="200" y="382"/>
                  </a:lnTo>
                  <a:lnTo>
                    <a:pt x="217" y="364"/>
                  </a:lnTo>
                  <a:lnTo>
                    <a:pt x="228" y="364"/>
                  </a:lnTo>
                  <a:lnTo>
                    <a:pt x="246" y="346"/>
                  </a:lnTo>
                  <a:lnTo>
                    <a:pt x="257" y="339"/>
                  </a:lnTo>
                  <a:lnTo>
                    <a:pt x="263" y="339"/>
                  </a:lnTo>
                  <a:lnTo>
                    <a:pt x="268" y="333"/>
                  </a:lnTo>
                  <a:lnTo>
                    <a:pt x="280" y="327"/>
                  </a:lnTo>
                  <a:lnTo>
                    <a:pt x="297" y="309"/>
                  </a:lnTo>
                  <a:lnTo>
                    <a:pt x="308" y="303"/>
                  </a:lnTo>
                  <a:lnTo>
                    <a:pt x="320" y="291"/>
                  </a:lnTo>
                  <a:lnTo>
                    <a:pt x="331" y="285"/>
                  </a:lnTo>
                  <a:lnTo>
                    <a:pt x="343" y="273"/>
                  </a:lnTo>
                  <a:lnTo>
                    <a:pt x="354" y="267"/>
                  </a:lnTo>
                  <a:lnTo>
                    <a:pt x="360" y="261"/>
                  </a:lnTo>
                  <a:lnTo>
                    <a:pt x="366" y="261"/>
                  </a:lnTo>
                  <a:lnTo>
                    <a:pt x="377" y="255"/>
                  </a:lnTo>
                  <a:lnTo>
                    <a:pt x="388" y="243"/>
                  </a:lnTo>
                  <a:lnTo>
                    <a:pt x="400" y="236"/>
                  </a:lnTo>
                  <a:lnTo>
                    <a:pt x="411" y="224"/>
                  </a:lnTo>
                  <a:lnTo>
                    <a:pt x="423" y="218"/>
                  </a:lnTo>
                  <a:lnTo>
                    <a:pt x="434" y="206"/>
                  </a:lnTo>
                  <a:lnTo>
                    <a:pt x="446" y="200"/>
                  </a:lnTo>
                  <a:lnTo>
                    <a:pt x="463" y="182"/>
                  </a:lnTo>
                  <a:lnTo>
                    <a:pt x="474" y="176"/>
                  </a:lnTo>
                  <a:lnTo>
                    <a:pt x="486" y="164"/>
                  </a:lnTo>
                  <a:lnTo>
                    <a:pt x="497" y="158"/>
                  </a:lnTo>
                  <a:lnTo>
                    <a:pt x="514" y="140"/>
                  </a:lnTo>
                  <a:lnTo>
                    <a:pt x="520" y="140"/>
                  </a:lnTo>
                  <a:lnTo>
                    <a:pt x="531" y="133"/>
                  </a:lnTo>
                  <a:lnTo>
                    <a:pt x="543" y="121"/>
                  </a:lnTo>
                  <a:lnTo>
                    <a:pt x="537" y="133"/>
                  </a:lnTo>
                  <a:lnTo>
                    <a:pt x="537" y="140"/>
                  </a:lnTo>
                  <a:lnTo>
                    <a:pt x="531" y="152"/>
                  </a:lnTo>
                  <a:lnTo>
                    <a:pt x="531" y="158"/>
                  </a:lnTo>
                  <a:lnTo>
                    <a:pt x="526" y="170"/>
                  </a:lnTo>
                  <a:lnTo>
                    <a:pt x="520" y="176"/>
                  </a:lnTo>
                  <a:lnTo>
                    <a:pt x="520" y="182"/>
                  </a:lnTo>
                  <a:lnTo>
                    <a:pt x="514" y="194"/>
                  </a:lnTo>
                  <a:lnTo>
                    <a:pt x="509" y="200"/>
                  </a:lnTo>
                  <a:lnTo>
                    <a:pt x="503" y="212"/>
                  </a:lnTo>
                  <a:lnTo>
                    <a:pt x="486" y="230"/>
                  </a:lnTo>
                  <a:lnTo>
                    <a:pt x="480" y="243"/>
                  </a:lnTo>
                  <a:lnTo>
                    <a:pt x="457" y="267"/>
                  </a:lnTo>
                  <a:lnTo>
                    <a:pt x="451" y="279"/>
                  </a:lnTo>
                  <a:lnTo>
                    <a:pt x="440" y="291"/>
                  </a:lnTo>
                  <a:lnTo>
                    <a:pt x="429" y="297"/>
                  </a:lnTo>
                  <a:lnTo>
                    <a:pt x="417" y="309"/>
                  </a:lnTo>
                  <a:lnTo>
                    <a:pt x="406" y="315"/>
                  </a:lnTo>
                  <a:lnTo>
                    <a:pt x="394" y="327"/>
                  </a:lnTo>
                  <a:lnTo>
                    <a:pt x="383" y="333"/>
                  </a:lnTo>
                  <a:lnTo>
                    <a:pt x="377" y="339"/>
                  </a:lnTo>
                  <a:lnTo>
                    <a:pt x="366" y="346"/>
                  </a:lnTo>
                  <a:lnTo>
                    <a:pt x="360" y="352"/>
                  </a:lnTo>
                  <a:lnTo>
                    <a:pt x="348" y="358"/>
                  </a:lnTo>
                  <a:lnTo>
                    <a:pt x="343" y="364"/>
                  </a:lnTo>
                  <a:lnTo>
                    <a:pt x="331" y="370"/>
                  </a:lnTo>
                  <a:lnTo>
                    <a:pt x="326" y="376"/>
                  </a:lnTo>
                  <a:lnTo>
                    <a:pt x="314" y="382"/>
                  </a:lnTo>
                  <a:lnTo>
                    <a:pt x="303" y="388"/>
                  </a:lnTo>
                  <a:lnTo>
                    <a:pt x="297" y="394"/>
                  </a:lnTo>
                  <a:lnTo>
                    <a:pt x="286" y="400"/>
                  </a:lnTo>
                  <a:lnTo>
                    <a:pt x="274" y="400"/>
                  </a:lnTo>
                  <a:lnTo>
                    <a:pt x="263" y="406"/>
                  </a:lnTo>
                  <a:lnTo>
                    <a:pt x="257" y="412"/>
                  </a:lnTo>
                  <a:lnTo>
                    <a:pt x="246" y="418"/>
                  </a:lnTo>
                  <a:lnTo>
                    <a:pt x="234" y="424"/>
                  </a:lnTo>
                  <a:lnTo>
                    <a:pt x="223" y="430"/>
                  </a:lnTo>
                  <a:lnTo>
                    <a:pt x="211" y="436"/>
                  </a:lnTo>
                  <a:lnTo>
                    <a:pt x="200" y="436"/>
                  </a:lnTo>
                  <a:lnTo>
                    <a:pt x="194" y="442"/>
                  </a:lnTo>
                  <a:lnTo>
                    <a:pt x="183" y="449"/>
                  </a:lnTo>
                  <a:lnTo>
                    <a:pt x="171" y="455"/>
                  </a:lnTo>
                  <a:lnTo>
                    <a:pt x="160" y="461"/>
                  </a:lnTo>
                  <a:lnTo>
                    <a:pt x="148" y="467"/>
                  </a:lnTo>
                  <a:lnTo>
                    <a:pt x="137" y="473"/>
                  </a:lnTo>
                  <a:lnTo>
                    <a:pt x="125" y="473"/>
                  </a:lnTo>
                  <a:lnTo>
                    <a:pt x="114" y="479"/>
                  </a:lnTo>
                  <a:lnTo>
                    <a:pt x="97" y="485"/>
                  </a:lnTo>
                  <a:lnTo>
                    <a:pt x="85" y="491"/>
                  </a:lnTo>
                  <a:lnTo>
                    <a:pt x="74" y="497"/>
                  </a:lnTo>
                  <a:lnTo>
                    <a:pt x="63" y="503"/>
                  </a:lnTo>
                  <a:lnTo>
                    <a:pt x="51" y="503"/>
                  </a:lnTo>
                  <a:lnTo>
                    <a:pt x="40" y="509"/>
                  </a:lnTo>
                  <a:lnTo>
                    <a:pt x="22" y="515"/>
                  </a:lnTo>
                  <a:lnTo>
                    <a:pt x="11" y="521"/>
                  </a:lnTo>
                  <a:lnTo>
                    <a:pt x="0" y="527"/>
                  </a:lnTo>
                  <a:lnTo>
                    <a:pt x="5" y="521"/>
                  </a:lnTo>
                  <a:lnTo>
                    <a:pt x="11" y="509"/>
                  </a:lnTo>
                  <a:lnTo>
                    <a:pt x="11" y="503"/>
                  </a:lnTo>
                  <a:lnTo>
                    <a:pt x="17" y="497"/>
                  </a:lnTo>
                  <a:lnTo>
                    <a:pt x="22" y="485"/>
                  </a:lnTo>
                  <a:lnTo>
                    <a:pt x="22" y="479"/>
                  </a:lnTo>
                  <a:lnTo>
                    <a:pt x="28" y="473"/>
                  </a:lnTo>
                  <a:lnTo>
                    <a:pt x="34" y="461"/>
                  </a:lnTo>
                  <a:lnTo>
                    <a:pt x="34" y="455"/>
                  </a:lnTo>
                  <a:lnTo>
                    <a:pt x="40" y="442"/>
                  </a:lnTo>
                  <a:lnTo>
                    <a:pt x="40" y="436"/>
                  </a:lnTo>
                  <a:lnTo>
                    <a:pt x="45" y="430"/>
                  </a:lnTo>
                  <a:lnTo>
                    <a:pt x="45" y="418"/>
                  </a:lnTo>
                  <a:lnTo>
                    <a:pt x="51" y="412"/>
                  </a:lnTo>
                  <a:lnTo>
                    <a:pt x="51" y="400"/>
                  </a:lnTo>
                  <a:lnTo>
                    <a:pt x="57" y="394"/>
                  </a:lnTo>
                  <a:lnTo>
                    <a:pt x="57" y="382"/>
                  </a:lnTo>
                  <a:lnTo>
                    <a:pt x="63" y="376"/>
                  </a:lnTo>
                  <a:lnTo>
                    <a:pt x="63" y="364"/>
                  </a:lnTo>
                  <a:lnTo>
                    <a:pt x="68" y="358"/>
                  </a:lnTo>
                  <a:lnTo>
                    <a:pt x="68" y="339"/>
                  </a:lnTo>
                  <a:lnTo>
                    <a:pt x="74" y="333"/>
                  </a:lnTo>
                  <a:lnTo>
                    <a:pt x="74" y="321"/>
                  </a:lnTo>
                  <a:lnTo>
                    <a:pt x="80" y="315"/>
                  </a:lnTo>
                  <a:lnTo>
                    <a:pt x="80" y="297"/>
                  </a:lnTo>
                  <a:lnTo>
                    <a:pt x="85" y="285"/>
                  </a:lnTo>
                  <a:lnTo>
                    <a:pt x="85" y="279"/>
                  </a:lnTo>
                  <a:lnTo>
                    <a:pt x="91" y="273"/>
                  </a:lnTo>
                  <a:lnTo>
                    <a:pt x="91" y="255"/>
                  </a:lnTo>
                  <a:lnTo>
                    <a:pt x="97" y="243"/>
                  </a:lnTo>
                  <a:lnTo>
                    <a:pt x="97" y="236"/>
                  </a:lnTo>
                  <a:lnTo>
                    <a:pt x="103" y="224"/>
                  </a:lnTo>
                  <a:lnTo>
                    <a:pt x="103" y="206"/>
                  </a:lnTo>
                  <a:lnTo>
                    <a:pt x="108" y="200"/>
                  </a:lnTo>
                  <a:lnTo>
                    <a:pt x="108" y="194"/>
                  </a:lnTo>
                  <a:lnTo>
                    <a:pt x="114" y="182"/>
                  </a:lnTo>
                  <a:lnTo>
                    <a:pt x="114" y="176"/>
                  </a:lnTo>
                  <a:lnTo>
                    <a:pt x="120" y="164"/>
                  </a:lnTo>
                  <a:lnTo>
                    <a:pt x="120" y="152"/>
                  </a:lnTo>
                  <a:lnTo>
                    <a:pt x="125" y="140"/>
                  </a:lnTo>
                  <a:lnTo>
                    <a:pt x="125" y="133"/>
                  </a:lnTo>
                  <a:lnTo>
                    <a:pt x="131" y="127"/>
                  </a:lnTo>
                  <a:lnTo>
                    <a:pt x="131" y="115"/>
                  </a:lnTo>
                  <a:lnTo>
                    <a:pt x="143" y="103"/>
                  </a:lnTo>
                  <a:lnTo>
                    <a:pt x="143" y="91"/>
                  </a:lnTo>
                  <a:lnTo>
                    <a:pt x="148" y="85"/>
                  </a:lnTo>
                  <a:lnTo>
                    <a:pt x="148" y="79"/>
                  </a:lnTo>
                  <a:lnTo>
                    <a:pt x="154" y="73"/>
                  </a:lnTo>
                  <a:lnTo>
                    <a:pt x="160" y="61"/>
                  </a:lnTo>
                  <a:lnTo>
                    <a:pt x="160" y="55"/>
                  </a:lnTo>
                  <a:lnTo>
                    <a:pt x="177" y="37"/>
                  </a:lnTo>
                  <a:lnTo>
                    <a:pt x="177" y="24"/>
                  </a:lnTo>
                  <a:lnTo>
                    <a:pt x="200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86" name="Freeform 39"/>
            <p:cNvSpPr>
              <a:spLocks/>
            </p:cNvSpPr>
            <p:nvPr/>
          </p:nvSpPr>
          <p:spPr bwMode="auto">
            <a:xfrm>
              <a:off x="3509" y="3405"/>
              <a:ext cx="630" cy="425"/>
            </a:xfrm>
            <a:custGeom>
              <a:avLst/>
              <a:gdLst>
                <a:gd name="T0" fmla="*/ 246 w 630"/>
                <a:gd name="T1" fmla="*/ 12 h 425"/>
                <a:gd name="T2" fmla="*/ 240 w 630"/>
                <a:gd name="T3" fmla="*/ 48 h 425"/>
                <a:gd name="T4" fmla="*/ 229 w 630"/>
                <a:gd name="T5" fmla="*/ 72 h 425"/>
                <a:gd name="T6" fmla="*/ 223 w 630"/>
                <a:gd name="T7" fmla="*/ 97 h 425"/>
                <a:gd name="T8" fmla="*/ 212 w 630"/>
                <a:gd name="T9" fmla="*/ 121 h 425"/>
                <a:gd name="T10" fmla="*/ 206 w 630"/>
                <a:gd name="T11" fmla="*/ 145 h 425"/>
                <a:gd name="T12" fmla="*/ 195 w 630"/>
                <a:gd name="T13" fmla="*/ 169 h 425"/>
                <a:gd name="T14" fmla="*/ 183 w 630"/>
                <a:gd name="T15" fmla="*/ 193 h 425"/>
                <a:gd name="T16" fmla="*/ 172 w 630"/>
                <a:gd name="T17" fmla="*/ 212 h 425"/>
                <a:gd name="T18" fmla="*/ 166 w 630"/>
                <a:gd name="T19" fmla="*/ 236 h 425"/>
                <a:gd name="T20" fmla="*/ 149 w 630"/>
                <a:gd name="T21" fmla="*/ 260 h 425"/>
                <a:gd name="T22" fmla="*/ 143 w 630"/>
                <a:gd name="T23" fmla="*/ 278 h 425"/>
                <a:gd name="T24" fmla="*/ 126 w 630"/>
                <a:gd name="T25" fmla="*/ 303 h 425"/>
                <a:gd name="T26" fmla="*/ 120 w 630"/>
                <a:gd name="T27" fmla="*/ 321 h 425"/>
                <a:gd name="T28" fmla="*/ 98 w 630"/>
                <a:gd name="T29" fmla="*/ 351 h 425"/>
                <a:gd name="T30" fmla="*/ 80 w 630"/>
                <a:gd name="T31" fmla="*/ 381 h 425"/>
                <a:gd name="T32" fmla="*/ 103 w 630"/>
                <a:gd name="T33" fmla="*/ 381 h 425"/>
                <a:gd name="T34" fmla="*/ 155 w 630"/>
                <a:gd name="T35" fmla="*/ 375 h 425"/>
                <a:gd name="T36" fmla="*/ 195 w 630"/>
                <a:gd name="T37" fmla="*/ 363 h 425"/>
                <a:gd name="T38" fmla="*/ 235 w 630"/>
                <a:gd name="T39" fmla="*/ 357 h 425"/>
                <a:gd name="T40" fmla="*/ 263 w 630"/>
                <a:gd name="T41" fmla="*/ 345 h 425"/>
                <a:gd name="T42" fmla="*/ 292 w 630"/>
                <a:gd name="T43" fmla="*/ 339 h 425"/>
                <a:gd name="T44" fmla="*/ 321 w 630"/>
                <a:gd name="T45" fmla="*/ 327 h 425"/>
                <a:gd name="T46" fmla="*/ 349 w 630"/>
                <a:gd name="T47" fmla="*/ 321 h 425"/>
                <a:gd name="T48" fmla="*/ 378 w 630"/>
                <a:gd name="T49" fmla="*/ 309 h 425"/>
                <a:gd name="T50" fmla="*/ 406 w 630"/>
                <a:gd name="T51" fmla="*/ 297 h 425"/>
                <a:gd name="T52" fmla="*/ 435 w 630"/>
                <a:gd name="T53" fmla="*/ 290 h 425"/>
                <a:gd name="T54" fmla="*/ 464 w 630"/>
                <a:gd name="T55" fmla="*/ 278 h 425"/>
                <a:gd name="T56" fmla="*/ 486 w 630"/>
                <a:gd name="T57" fmla="*/ 266 h 425"/>
                <a:gd name="T58" fmla="*/ 515 w 630"/>
                <a:gd name="T59" fmla="*/ 254 h 425"/>
                <a:gd name="T60" fmla="*/ 549 w 630"/>
                <a:gd name="T61" fmla="*/ 230 h 425"/>
                <a:gd name="T62" fmla="*/ 578 w 630"/>
                <a:gd name="T63" fmla="*/ 218 h 425"/>
                <a:gd name="T64" fmla="*/ 601 w 630"/>
                <a:gd name="T65" fmla="*/ 206 h 425"/>
                <a:gd name="T66" fmla="*/ 629 w 630"/>
                <a:gd name="T67" fmla="*/ 181 h 425"/>
                <a:gd name="T68" fmla="*/ 606 w 630"/>
                <a:gd name="T69" fmla="*/ 212 h 425"/>
                <a:gd name="T70" fmla="*/ 584 w 630"/>
                <a:gd name="T71" fmla="*/ 254 h 425"/>
                <a:gd name="T72" fmla="*/ 521 w 630"/>
                <a:gd name="T73" fmla="*/ 315 h 425"/>
                <a:gd name="T74" fmla="*/ 486 w 630"/>
                <a:gd name="T75" fmla="*/ 339 h 425"/>
                <a:gd name="T76" fmla="*/ 458 w 630"/>
                <a:gd name="T77" fmla="*/ 351 h 425"/>
                <a:gd name="T78" fmla="*/ 435 w 630"/>
                <a:gd name="T79" fmla="*/ 363 h 425"/>
                <a:gd name="T80" fmla="*/ 406 w 630"/>
                <a:gd name="T81" fmla="*/ 369 h 425"/>
                <a:gd name="T82" fmla="*/ 378 w 630"/>
                <a:gd name="T83" fmla="*/ 381 h 425"/>
                <a:gd name="T84" fmla="*/ 343 w 630"/>
                <a:gd name="T85" fmla="*/ 393 h 425"/>
                <a:gd name="T86" fmla="*/ 292 w 630"/>
                <a:gd name="T87" fmla="*/ 400 h 425"/>
                <a:gd name="T88" fmla="*/ 240 w 630"/>
                <a:gd name="T89" fmla="*/ 412 h 425"/>
                <a:gd name="T90" fmla="*/ 132 w 630"/>
                <a:gd name="T91" fmla="*/ 418 h 425"/>
                <a:gd name="T92" fmla="*/ 12 w 630"/>
                <a:gd name="T93" fmla="*/ 412 h 425"/>
                <a:gd name="T94" fmla="*/ 17 w 630"/>
                <a:gd name="T95" fmla="*/ 393 h 425"/>
                <a:gd name="T96" fmla="*/ 29 w 630"/>
                <a:gd name="T97" fmla="*/ 381 h 425"/>
                <a:gd name="T98" fmla="*/ 35 w 630"/>
                <a:gd name="T99" fmla="*/ 363 h 425"/>
                <a:gd name="T100" fmla="*/ 46 w 630"/>
                <a:gd name="T101" fmla="*/ 345 h 425"/>
                <a:gd name="T102" fmla="*/ 52 w 630"/>
                <a:gd name="T103" fmla="*/ 327 h 425"/>
                <a:gd name="T104" fmla="*/ 69 w 630"/>
                <a:gd name="T105" fmla="*/ 297 h 425"/>
                <a:gd name="T106" fmla="*/ 80 w 630"/>
                <a:gd name="T107" fmla="*/ 272 h 425"/>
                <a:gd name="T108" fmla="*/ 92 w 630"/>
                <a:gd name="T109" fmla="*/ 248 h 425"/>
                <a:gd name="T110" fmla="*/ 103 w 630"/>
                <a:gd name="T111" fmla="*/ 224 h 425"/>
                <a:gd name="T112" fmla="*/ 115 w 630"/>
                <a:gd name="T113" fmla="*/ 200 h 425"/>
                <a:gd name="T114" fmla="*/ 126 w 630"/>
                <a:gd name="T115" fmla="*/ 175 h 425"/>
                <a:gd name="T116" fmla="*/ 149 w 630"/>
                <a:gd name="T117" fmla="*/ 139 h 425"/>
                <a:gd name="T118" fmla="*/ 166 w 630"/>
                <a:gd name="T119" fmla="*/ 109 h 425"/>
                <a:gd name="T120" fmla="*/ 195 w 630"/>
                <a:gd name="T121" fmla="*/ 66 h 425"/>
                <a:gd name="T122" fmla="*/ 252 w 630"/>
                <a:gd name="T123" fmla="*/ 0 h 425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630"/>
                <a:gd name="T187" fmla="*/ 0 h 425"/>
                <a:gd name="T188" fmla="*/ 630 w 630"/>
                <a:gd name="T189" fmla="*/ 425 h 425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630" h="425">
                  <a:moveTo>
                    <a:pt x="252" y="0"/>
                  </a:moveTo>
                  <a:lnTo>
                    <a:pt x="252" y="6"/>
                  </a:lnTo>
                  <a:lnTo>
                    <a:pt x="246" y="12"/>
                  </a:lnTo>
                  <a:lnTo>
                    <a:pt x="246" y="24"/>
                  </a:lnTo>
                  <a:lnTo>
                    <a:pt x="240" y="36"/>
                  </a:lnTo>
                  <a:lnTo>
                    <a:pt x="240" y="48"/>
                  </a:lnTo>
                  <a:lnTo>
                    <a:pt x="235" y="54"/>
                  </a:lnTo>
                  <a:lnTo>
                    <a:pt x="235" y="66"/>
                  </a:lnTo>
                  <a:lnTo>
                    <a:pt x="229" y="72"/>
                  </a:lnTo>
                  <a:lnTo>
                    <a:pt x="229" y="84"/>
                  </a:lnTo>
                  <a:lnTo>
                    <a:pt x="223" y="90"/>
                  </a:lnTo>
                  <a:lnTo>
                    <a:pt x="223" y="97"/>
                  </a:lnTo>
                  <a:lnTo>
                    <a:pt x="218" y="103"/>
                  </a:lnTo>
                  <a:lnTo>
                    <a:pt x="218" y="115"/>
                  </a:lnTo>
                  <a:lnTo>
                    <a:pt x="212" y="121"/>
                  </a:lnTo>
                  <a:lnTo>
                    <a:pt x="212" y="133"/>
                  </a:lnTo>
                  <a:lnTo>
                    <a:pt x="206" y="139"/>
                  </a:lnTo>
                  <a:lnTo>
                    <a:pt x="206" y="145"/>
                  </a:lnTo>
                  <a:lnTo>
                    <a:pt x="200" y="151"/>
                  </a:lnTo>
                  <a:lnTo>
                    <a:pt x="200" y="163"/>
                  </a:lnTo>
                  <a:lnTo>
                    <a:pt x="195" y="169"/>
                  </a:lnTo>
                  <a:lnTo>
                    <a:pt x="195" y="175"/>
                  </a:lnTo>
                  <a:lnTo>
                    <a:pt x="183" y="187"/>
                  </a:lnTo>
                  <a:lnTo>
                    <a:pt x="183" y="193"/>
                  </a:lnTo>
                  <a:lnTo>
                    <a:pt x="178" y="200"/>
                  </a:lnTo>
                  <a:lnTo>
                    <a:pt x="178" y="206"/>
                  </a:lnTo>
                  <a:lnTo>
                    <a:pt x="172" y="212"/>
                  </a:lnTo>
                  <a:lnTo>
                    <a:pt x="172" y="224"/>
                  </a:lnTo>
                  <a:lnTo>
                    <a:pt x="166" y="230"/>
                  </a:lnTo>
                  <a:lnTo>
                    <a:pt x="166" y="236"/>
                  </a:lnTo>
                  <a:lnTo>
                    <a:pt x="155" y="248"/>
                  </a:lnTo>
                  <a:lnTo>
                    <a:pt x="155" y="254"/>
                  </a:lnTo>
                  <a:lnTo>
                    <a:pt x="149" y="260"/>
                  </a:lnTo>
                  <a:lnTo>
                    <a:pt x="149" y="266"/>
                  </a:lnTo>
                  <a:lnTo>
                    <a:pt x="143" y="272"/>
                  </a:lnTo>
                  <a:lnTo>
                    <a:pt x="143" y="278"/>
                  </a:lnTo>
                  <a:lnTo>
                    <a:pt x="138" y="284"/>
                  </a:lnTo>
                  <a:lnTo>
                    <a:pt x="138" y="290"/>
                  </a:lnTo>
                  <a:lnTo>
                    <a:pt x="126" y="303"/>
                  </a:lnTo>
                  <a:lnTo>
                    <a:pt x="126" y="309"/>
                  </a:lnTo>
                  <a:lnTo>
                    <a:pt x="120" y="315"/>
                  </a:lnTo>
                  <a:lnTo>
                    <a:pt x="120" y="321"/>
                  </a:lnTo>
                  <a:lnTo>
                    <a:pt x="109" y="333"/>
                  </a:lnTo>
                  <a:lnTo>
                    <a:pt x="109" y="339"/>
                  </a:lnTo>
                  <a:lnTo>
                    <a:pt x="98" y="351"/>
                  </a:lnTo>
                  <a:lnTo>
                    <a:pt x="98" y="357"/>
                  </a:lnTo>
                  <a:lnTo>
                    <a:pt x="80" y="375"/>
                  </a:lnTo>
                  <a:lnTo>
                    <a:pt x="80" y="381"/>
                  </a:lnTo>
                  <a:lnTo>
                    <a:pt x="75" y="387"/>
                  </a:lnTo>
                  <a:lnTo>
                    <a:pt x="92" y="387"/>
                  </a:lnTo>
                  <a:lnTo>
                    <a:pt x="103" y="381"/>
                  </a:lnTo>
                  <a:lnTo>
                    <a:pt x="132" y="381"/>
                  </a:lnTo>
                  <a:lnTo>
                    <a:pt x="138" y="375"/>
                  </a:lnTo>
                  <a:lnTo>
                    <a:pt x="155" y="375"/>
                  </a:lnTo>
                  <a:lnTo>
                    <a:pt x="166" y="369"/>
                  </a:lnTo>
                  <a:lnTo>
                    <a:pt x="183" y="369"/>
                  </a:lnTo>
                  <a:lnTo>
                    <a:pt x="195" y="363"/>
                  </a:lnTo>
                  <a:lnTo>
                    <a:pt x="218" y="363"/>
                  </a:lnTo>
                  <a:lnTo>
                    <a:pt x="223" y="357"/>
                  </a:lnTo>
                  <a:lnTo>
                    <a:pt x="235" y="357"/>
                  </a:lnTo>
                  <a:lnTo>
                    <a:pt x="246" y="351"/>
                  </a:lnTo>
                  <a:lnTo>
                    <a:pt x="252" y="351"/>
                  </a:lnTo>
                  <a:lnTo>
                    <a:pt x="263" y="345"/>
                  </a:lnTo>
                  <a:lnTo>
                    <a:pt x="275" y="345"/>
                  </a:lnTo>
                  <a:lnTo>
                    <a:pt x="286" y="339"/>
                  </a:lnTo>
                  <a:lnTo>
                    <a:pt x="292" y="339"/>
                  </a:lnTo>
                  <a:lnTo>
                    <a:pt x="303" y="333"/>
                  </a:lnTo>
                  <a:lnTo>
                    <a:pt x="315" y="333"/>
                  </a:lnTo>
                  <a:lnTo>
                    <a:pt x="321" y="327"/>
                  </a:lnTo>
                  <a:lnTo>
                    <a:pt x="332" y="327"/>
                  </a:lnTo>
                  <a:lnTo>
                    <a:pt x="343" y="321"/>
                  </a:lnTo>
                  <a:lnTo>
                    <a:pt x="349" y="321"/>
                  </a:lnTo>
                  <a:lnTo>
                    <a:pt x="361" y="315"/>
                  </a:lnTo>
                  <a:lnTo>
                    <a:pt x="372" y="315"/>
                  </a:lnTo>
                  <a:lnTo>
                    <a:pt x="378" y="309"/>
                  </a:lnTo>
                  <a:lnTo>
                    <a:pt x="389" y="309"/>
                  </a:lnTo>
                  <a:lnTo>
                    <a:pt x="401" y="303"/>
                  </a:lnTo>
                  <a:lnTo>
                    <a:pt x="406" y="297"/>
                  </a:lnTo>
                  <a:lnTo>
                    <a:pt x="418" y="297"/>
                  </a:lnTo>
                  <a:lnTo>
                    <a:pt x="429" y="290"/>
                  </a:lnTo>
                  <a:lnTo>
                    <a:pt x="435" y="290"/>
                  </a:lnTo>
                  <a:lnTo>
                    <a:pt x="446" y="284"/>
                  </a:lnTo>
                  <a:lnTo>
                    <a:pt x="452" y="278"/>
                  </a:lnTo>
                  <a:lnTo>
                    <a:pt x="464" y="278"/>
                  </a:lnTo>
                  <a:lnTo>
                    <a:pt x="469" y="272"/>
                  </a:lnTo>
                  <a:lnTo>
                    <a:pt x="481" y="266"/>
                  </a:lnTo>
                  <a:lnTo>
                    <a:pt x="486" y="266"/>
                  </a:lnTo>
                  <a:lnTo>
                    <a:pt x="498" y="260"/>
                  </a:lnTo>
                  <a:lnTo>
                    <a:pt x="504" y="254"/>
                  </a:lnTo>
                  <a:lnTo>
                    <a:pt x="515" y="254"/>
                  </a:lnTo>
                  <a:lnTo>
                    <a:pt x="526" y="242"/>
                  </a:lnTo>
                  <a:lnTo>
                    <a:pt x="538" y="242"/>
                  </a:lnTo>
                  <a:lnTo>
                    <a:pt x="549" y="230"/>
                  </a:lnTo>
                  <a:lnTo>
                    <a:pt x="561" y="230"/>
                  </a:lnTo>
                  <a:lnTo>
                    <a:pt x="572" y="218"/>
                  </a:lnTo>
                  <a:lnTo>
                    <a:pt x="578" y="218"/>
                  </a:lnTo>
                  <a:lnTo>
                    <a:pt x="589" y="212"/>
                  </a:lnTo>
                  <a:lnTo>
                    <a:pt x="595" y="206"/>
                  </a:lnTo>
                  <a:lnTo>
                    <a:pt x="601" y="206"/>
                  </a:lnTo>
                  <a:lnTo>
                    <a:pt x="618" y="187"/>
                  </a:lnTo>
                  <a:lnTo>
                    <a:pt x="624" y="187"/>
                  </a:lnTo>
                  <a:lnTo>
                    <a:pt x="629" y="181"/>
                  </a:lnTo>
                  <a:lnTo>
                    <a:pt x="624" y="187"/>
                  </a:lnTo>
                  <a:lnTo>
                    <a:pt x="624" y="193"/>
                  </a:lnTo>
                  <a:lnTo>
                    <a:pt x="606" y="212"/>
                  </a:lnTo>
                  <a:lnTo>
                    <a:pt x="606" y="224"/>
                  </a:lnTo>
                  <a:lnTo>
                    <a:pt x="584" y="248"/>
                  </a:lnTo>
                  <a:lnTo>
                    <a:pt x="584" y="254"/>
                  </a:lnTo>
                  <a:lnTo>
                    <a:pt x="566" y="272"/>
                  </a:lnTo>
                  <a:lnTo>
                    <a:pt x="561" y="272"/>
                  </a:lnTo>
                  <a:lnTo>
                    <a:pt x="521" y="315"/>
                  </a:lnTo>
                  <a:lnTo>
                    <a:pt x="515" y="315"/>
                  </a:lnTo>
                  <a:lnTo>
                    <a:pt x="504" y="321"/>
                  </a:lnTo>
                  <a:lnTo>
                    <a:pt x="486" y="339"/>
                  </a:lnTo>
                  <a:lnTo>
                    <a:pt x="475" y="339"/>
                  </a:lnTo>
                  <a:lnTo>
                    <a:pt x="469" y="345"/>
                  </a:lnTo>
                  <a:lnTo>
                    <a:pt x="458" y="351"/>
                  </a:lnTo>
                  <a:lnTo>
                    <a:pt x="452" y="351"/>
                  </a:lnTo>
                  <a:lnTo>
                    <a:pt x="446" y="357"/>
                  </a:lnTo>
                  <a:lnTo>
                    <a:pt x="435" y="363"/>
                  </a:lnTo>
                  <a:lnTo>
                    <a:pt x="423" y="363"/>
                  </a:lnTo>
                  <a:lnTo>
                    <a:pt x="418" y="369"/>
                  </a:lnTo>
                  <a:lnTo>
                    <a:pt x="406" y="369"/>
                  </a:lnTo>
                  <a:lnTo>
                    <a:pt x="395" y="375"/>
                  </a:lnTo>
                  <a:lnTo>
                    <a:pt x="389" y="381"/>
                  </a:lnTo>
                  <a:lnTo>
                    <a:pt x="378" y="381"/>
                  </a:lnTo>
                  <a:lnTo>
                    <a:pt x="366" y="387"/>
                  </a:lnTo>
                  <a:lnTo>
                    <a:pt x="355" y="387"/>
                  </a:lnTo>
                  <a:lnTo>
                    <a:pt x="343" y="393"/>
                  </a:lnTo>
                  <a:lnTo>
                    <a:pt x="332" y="393"/>
                  </a:lnTo>
                  <a:lnTo>
                    <a:pt x="321" y="400"/>
                  </a:lnTo>
                  <a:lnTo>
                    <a:pt x="292" y="400"/>
                  </a:lnTo>
                  <a:lnTo>
                    <a:pt x="281" y="406"/>
                  </a:lnTo>
                  <a:lnTo>
                    <a:pt x="252" y="406"/>
                  </a:lnTo>
                  <a:lnTo>
                    <a:pt x="240" y="412"/>
                  </a:lnTo>
                  <a:lnTo>
                    <a:pt x="212" y="412"/>
                  </a:lnTo>
                  <a:lnTo>
                    <a:pt x="195" y="418"/>
                  </a:lnTo>
                  <a:lnTo>
                    <a:pt x="132" y="418"/>
                  </a:lnTo>
                  <a:lnTo>
                    <a:pt x="115" y="424"/>
                  </a:lnTo>
                  <a:lnTo>
                    <a:pt x="0" y="424"/>
                  </a:lnTo>
                  <a:lnTo>
                    <a:pt x="12" y="412"/>
                  </a:lnTo>
                  <a:lnTo>
                    <a:pt x="12" y="406"/>
                  </a:lnTo>
                  <a:lnTo>
                    <a:pt x="17" y="400"/>
                  </a:lnTo>
                  <a:lnTo>
                    <a:pt x="17" y="393"/>
                  </a:lnTo>
                  <a:lnTo>
                    <a:pt x="23" y="387"/>
                  </a:lnTo>
                  <a:lnTo>
                    <a:pt x="23" y="381"/>
                  </a:lnTo>
                  <a:lnTo>
                    <a:pt x="29" y="381"/>
                  </a:lnTo>
                  <a:lnTo>
                    <a:pt x="29" y="375"/>
                  </a:lnTo>
                  <a:lnTo>
                    <a:pt x="35" y="369"/>
                  </a:lnTo>
                  <a:lnTo>
                    <a:pt x="35" y="363"/>
                  </a:lnTo>
                  <a:lnTo>
                    <a:pt x="40" y="357"/>
                  </a:lnTo>
                  <a:lnTo>
                    <a:pt x="40" y="351"/>
                  </a:lnTo>
                  <a:lnTo>
                    <a:pt x="46" y="345"/>
                  </a:lnTo>
                  <a:lnTo>
                    <a:pt x="46" y="339"/>
                  </a:lnTo>
                  <a:lnTo>
                    <a:pt x="52" y="333"/>
                  </a:lnTo>
                  <a:lnTo>
                    <a:pt x="52" y="327"/>
                  </a:lnTo>
                  <a:lnTo>
                    <a:pt x="57" y="315"/>
                  </a:lnTo>
                  <a:lnTo>
                    <a:pt x="57" y="309"/>
                  </a:lnTo>
                  <a:lnTo>
                    <a:pt x="69" y="297"/>
                  </a:lnTo>
                  <a:lnTo>
                    <a:pt x="69" y="290"/>
                  </a:lnTo>
                  <a:lnTo>
                    <a:pt x="75" y="278"/>
                  </a:lnTo>
                  <a:lnTo>
                    <a:pt x="80" y="272"/>
                  </a:lnTo>
                  <a:lnTo>
                    <a:pt x="80" y="266"/>
                  </a:lnTo>
                  <a:lnTo>
                    <a:pt x="86" y="254"/>
                  </a:lnTo>
                  <a:lnTo>
                    <a:pt x="92" y="248"/>
                  </a:lnTo>
                  <a:lnTo>
                    <a:pt x="92" y="242"/>
                  </a:lnTo>
                  <a:lnTo>
                    <a:pt x="98" y="230"/>
                  </a:lnTo>
                  <a:lnTo>
                    <a:pt x="103" y="224"/>
                  </a:lnTo>
                  <a:lnTo>
                    <a:pt x="103" y="218"/>
                  </a:lnTo>
                  <a:lnTo>
                    <a:pt x="109" y="206"/>
                  </a:lnTo>
                  <a:lnTo>
                    <a:pt x="115" y="200"/>
                  </a:lnTo>
                  <a:lnTo>
                    <a:pt x="120" y="187"/>
                  </a:lnTo>
                  <a:lnTo>
                    <a:pt x="126" y="181"/>
                  </a:lnTo>
                  <a:lnTo>
                    <a:pt x="126" y="175"/>
                  </a:lnTo>
                  <a:lnTo>
                    <a:pt x="132" y="163"/>
                  </a:lnTo>
                  <a:lnTo>
                    <a:pt x="143" y="151"/>
                  </a:lnTo>
                  <a:lnTo>
                    <a:pt x="149" y="139"/>
                  </a:lnTo>
                  <a:lnTo>
                    <a:pt x="155" y="133"/>
                  </a:lnTo>
                  <a:lnTo>
                    <a:pt x="155" y="121"/>
                  </a:lnTo>
                  <a:lnTo>
                    <a:pt x="166" y="109"/>
                  </a:lnTo>
                  <a:lnTo>
                    <a:pt x="172" y="97"/>
                  </a:lnTo>
                  <a:lnTo>
                    <a:pt x="189" y="78"/>
                  </a:lnTo>
                  <a:lnTo>
                    <a:pt x="195" y="66"/>
                  </a:lnTo>
                  <a:lnTo>
                    <a:pt x="212" y="48"/>
                  </a:lnTo>
                  <a:lnTo>
                    <a:pt x="218" y="36"/>
                  </a:lnTo>
                  <a:lnTo>
                    <a:pt x="252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87" name="Freeform 40"/>
            <p:cNvSpPr>
              <a:spLocks/>
            </p:cNvSpPr>
            <p:nvPr/>
          </p:nvSpPr>
          <p:spPr bwMode="auto">
            <a:xfrm>
              <a:off x="2034" y="3829"/>
              <a:ext cx="859" cy="170"/>
            </a:xfrm>
            <a:custGeom>
              <a:avLst/>
              <a:gdLst>
                <a:gd name="T0" fmla="*/ 11 w 859"/>
                <a:gd name="T1" fmla="*/ 66 h 170"/>
                <a:gd name="T2" fmla="*/ 34 w 859"/>
                <a:gd name="T3" fmla="*/ 72 h 170"/>
                <a:gd name="T4" fmla="*/ 57 w 859"/>
                <a:gd name="T5" fmla="*/ 85 h 170"/>
                <a:gd name="T6" fmla="*/ 97 w 859"/>
                <a:gd name="T7" fmla="*/ 91 h 170"/>
                <a:gd name="T8" fmla="*/ 246 w 859"/>
                <a:gd name="T9" fmla="*/ 91 h 170"/>
                <a:gd name="T10" fmla="*/ 286 w 859"/>
                <a:gd name="T11" fmla="*/ 85 h 170"/>
                <a:gd name="T12" fmla="*/ 314 w 859"/>
                <a:gd name="T13" fmla="*/ 72 h 170"/>
                <a:gd name="T14" fmla="*/ 343 w 859"/>
                <a:gd name="T15" fmla="*/ 66 h 170"/>
                <a:gd name="T16" fmla="*/ 372 w 859"/>
                <a:gd name="T17" fmla="*/ 54 h 170"/>
                <a:gd name="T18" fmla="*/ 400 w 859"/>
                <a:gd name="T19" fmla="*/ 48 h 170"/>
                <a:gd name="T20" fmla="*/ 423 w 859"/>
                <a:gd name="T21" fmla="*/ 36 h 170"/>
                <a:gd name="T22" fmla="*/ 457 w 859"/>
                <a:gd name="T23" fmla="*/ 30 h 170"/>
                <a:gd name="T24" fmla="*/ 480 w 859"/>
                <a:gd name="T25" fmla="*/ 18 h 170"/>
                <a:gd name="T26" fmla="*/ 515 w 859"/>
                <a:gd name="T27" fmla="*/ 12 h 170"/>
                <a:gd name="T28" fmla="*/ 537 w 859"/>
                <a:gd name="T29" fmla="*/ 0 h 170"/>
                <a:gd name="T30" fmla="*/ 720 w 859"/>
                <a:gd name="T31" fmla="*/ 6 h 170"/>
                <a:gd name="T32" fmla="*/ 755 w 859"/>
                <a:gd name="T33" fmla="*/ 18 h 170"/>
                <a:gd name="T34" fmla="*/ 795 w 859"/>
                <a:gd name="T35" fmla="*/ 24 h 170"/>
                <a:gd name="T36" fmla="*/ 818 w 859"/>
                <a:gd name="T37" fmla="*/ 36 h 170"/>
                <a:gd name="T38" fmla="*/ 846 w 859"/>
                <a:gd name="T39" fmla="*/ 42 h 170"/>
                <a:gd name="T40" fmla="*/ 846 w 859"/>
                <a:gd name="T41" fmla="*/ 54 h 170"/>
                <a:gd name="T42" fmla="*/ 823 w 859"/>
                <a:gd name="T43" fmla="*/ 66 h 170"/>
                <a:gd name="T44" fmla="*/ 800 w 859"/>
                <a:gd name="T45" fmla="*/ 85 h 170"/>
                <a:gd name="T46" fmla="*/ 772 w 859"/>
                <a:gd name="T47" fmla="*/ 91 h 170"/>
                <a:gd name="T48" fmla="*/ 709 w 859"/>
                <a:gd name="T49" fmla="*/ 103 h 170"/>
                <a:gd name="T50" fmla="*/ 623 w 859"/>
                <a:gd name="T51" fmla="*/ 109 h 170"/>
                <a:gd name="T52" fmla="*/ 583 w 859"/>
                <a:gd name="T53" fmla="*/ 121 h 170"/>
                <a:gd name="T54" fmla="*/ 543 w 859"/>
                <a:gd name="T55" fmla="*/ 127 h 170"/>
                <a:gd name="T56" fmla="*/ 515 w 859"/>
                <a:gd name="T57" fmla="*/ 139 h 170"/>
                <a:gd name="T58" fmla="*/ 474 w 859"/>
                <a:gd name="T59" fmla="*/ 145 h 170"/>
                <a:gd name="T60" fmla="*/ 440 w 859"/>
                <a:gd name="T61" fmla="*/ 157 h 170"/>
                <a:gd name="T62" fmla="*/ 360 w 859"/>
                <a:gd name="T63" fmla="*/ 163 h 170"/>
                <a:gd name="T64" fmla="*/ 280 w 859"/>
                <a:gd name="T65" fmla="*/ 169 h 170"/>
                <a:gd name="T66" fmla="*/ 194 w 859"/>
                <a:gd name="T67" fmla="*/ 163 h 170"/>
                <a:gd name="T68" fmla="*/ 166 w 859"/>
                <a:gd name="T69" fmla="*/ 151 h 170"/>
                <a:gd name="T70" fmla="*/ 137 w 859"/>
                <a:gd name="T71" fmla="*/ 145 h 170"/>
                <a:gd name="T72" fmla="*/ 120 w 859"/>
                <a:gd name="T73" fmla="*/ 133 h 170"/>
                <a:gd name="T74" fmla="*/ 97 w 859"/>
                <a:gd name="T75" fmla="*/ 127 h 170"/>
                <a:gd name="T76" fmla="*/ 80 w 859"/>
                <a:gd name="T77" fmla="*/ 115 h 170"/>
                <a:gd name="T78" fmla="*/ 63 w 859"/>
                <a:gd name="T79" fmla="*/ 109 h 170"/>
                <a:gd name="T80" fmla="*/ 34 w 859"/>
                <a:gd name="T81" fmla="*/ 85 h 170"/>
                <a:gd name="T82" fmla="*/ 17 w 859"/>
                <a:gd name="T83" fmla="*/ 79 h 170"/>
                <a:gd name="T84" fmla="*/ 11 w 859"/>
                <a:gd name="T85" fmla="*/ 66 h 170"/>
                <a:gd name="T86" fmla="*/ 0 w 859"/>
                <a:gd name="T87" fmla="*/ 60 h 170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859"/>
                <a:gd name="T133" fmla="*/ 0 h 170"/>
                <a:gd name="T134" fmla="*/ 859 w 859"/>
                <a:gd name="T135" fmla="*/ 170 h 170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859" h="170">
                  <a:moveTo>
                    <a:pt x="0" y="60"/>
                  </a:moveTo>
                  <a:lnTo>
                    <a:pt x="6" y="60"/>
                  </a:lnTo>
                  <a:lnTo>
                    <a:pt x="11" y="66"/>
                  </a:lnTo>
                  <a:lnTo>
                    <a:pt x="23" y="66"/>
                  </a:lnTo>
                  <a:lnTo>
                    <a:pt x="23" y="72"/>
                  </a:lnTo>
                  <a:lnTo>
                    <a:pt x="34" y="72"/>
                  </a:lnTo>
                  <a:lnTo>
                    <a:pt x="40" y="79"/>
                  </a:lnTo>
                  <a:lnTo>
                    <a:pt x="51" y="79"/>
                  </a:lnTo>
                  <a:lnTo>
                    <a:pt x="57" y="85"/>
                  </a:lnTo>
                  <a:lnTo>
                    <a:pt x="74" y="85"/>
                  </a:lnTo>
                  <a:lnTo>
                    <a:pt x="80" y="91"/>
                  </a:lnTo>
                  <a:lnTo>
                    <a:pt x="97" y="91"/>
                  </a:lnTo>
                  <a:lnTo>
                    <a:pt x="97" y="97"/>
                  </a:lnTo>
                  <a:lnTo>
                    <a:pt x="240" y="97"/>
                  </a:lnTo>
                  <a:lnTo>
                    <a:pt x="246" y="91"/>
                  </a:lnTo>
                  <a:lnTo>
                    <a:pt x="263" y="91"/>
                  </a:lnTo>
                  <a:lnTo>
                    <a:pt x="269" y="85"/>
                  </a:lnTo>
                  <a:lnTo>
                    <a:pt x="286" y="85"/>
                  </a:lnTo>
                  <a:lnTo>
                    <a:pt x="291" y="79"/>
                  </a:lnTo>
                  <a:lnTo>
                    <a:pt x="309" y="79"/>
                  </a:lnTo>
                  <a:lnTo>
                    <a:pt x="314" y="72"/>
                  </a:lnTo>
                  <a:lnTo>
                    <a:pt x="326" y="72"/>
                  </a:lnTo>
                  <a:lnTo>
                    <a:pt x="332" y="66"/>
                  </a:lnTo>
                  <a:lnTo>
                    <a:pt x="343" y="66"/>
                  </a:lnTo>
                  <a:lnTo>
                    <a:pt x="349" y="60"/>
                  </a:lnTo>
                  <a:lnTo>
                    <a:pt x="360" y="60"/>
                  </a:lnTo>
                  <a:lnTo>
                    <a:pt x="372" y="54"/>
                  </a:lnTo>
                  <a:lnTo>
                    <a:pt x="383" y="54"/>
                  </a:lnTo>
                  <a:lnTo>
                    <a:pt x="389" y="48"/>
                  </a:lnTo>
                  <a:lnTo>
                    <a:pt x="400" y="48"/>
                  </a:lnTo>
                  <a:lnTo>
                    <a:pt x="406" y="42"/>
                  </a:lnTo>
                  <a:lnTo>
                    <a:pt x="417" y="42"/>
                  </a:lnTo>
                  <a:lnTo>
                    <a:pt x="423" y="36"/>
                  </a:lnTo>
                  <a:lnTo>
                    <a:pt x="440" y="36"/>
                  </a:lnTo>
                  <a:lnTo>
                    <a:pt x="446" y="30"/>
                  </a:lnTo>
                  <a:lnTo>
                    <a:pt x="457" y="30"/>
                  </a:lnTo>
                  <a:lnTo>
                    <a:pt x="463" y="24"/>
                  </a:lnTo>
                  <a:lnTo>
                    <a:pt x="474" y="24"/>
                  </a:lnTo>
                  <a:lnTo>
                    <a:pt x="480" y="18"/>
                  </a:lnTo>
                  <a:lnTo>
                    <a:pt x="492" y="18"/>
                  </a:lnTo>
                  <a:lnTo>
                    <a:pt x="497" y="12"/>
                  </a:lnTo>
                  <a:lnTo>
                    <a:pt x="515" y="12"/>
                  </a:lnTo>
                  <a:lnTo>
                    <a:pt x="515" y="6"/>
                  </a:lnTo>
                  <a:lnTo>
                    <a:pt x="532" y="6"/>
                  </a:lnTo>
                  <a:lnTo>
                    <a:pt x="537" y="0"/>
                  </a:lnTo>
                  <a:lnTo>
                    <a:pt x="675" y="0"/>
                  </a:lnTo>
                  <a:lnTo>
                    <a:pt x="675" y="6"/>
                  </a:lnTo>
                  <a:lnTo>
                    <a:pt x="720" y="6"/>
                  </a:lnTo>
                  <a:lnTo>
                    <a:pt x="726" y="12"/>
                  </a:lnTo>
                  <a:lnTo>
                    <a:pt x="755" y="12"/>
                  </a:lnTo>
                  <a:lnTo>
                    <a:pt x="755" y="18"/>
                  </a:lnTo>
                  <a:lnTo>
                    <a:pt x="778" y="18"/>
                  </a:lnTo>
                  <a:lnTo>
                    <a:pt x="778" y="24"/>
                  </a:lnTo>
                  <a:lnTo>
                    <a:pt x="795" y="24"/>
                  </a:lnTo>
                  <a:lnTo>
                    <a:pt x="800" y="30"/>
                  </a:lnTo>
                  <a:lnTo>
                    <a:pt x="818" y="30"/>
                  </a:lnTo>
                  <a:lnTo>
                    <a:pt x="818" y="36"/>
                  </a:lnTo>
                  <a:lnTo>
                    <a:pt x="829" y="36"/>
                  </a:lnTo>
                  <a:lnTo>
                    <a:pt x="835" y="42"/>
                  </a:lnTo>
                  <a:lnTo>
                    <a:pt x="846" y="42"/>
                  </a:lnTo>
                  <a:lnTo>
                    <a:pt x="852" y="48"/>
                  </a:lnTo>
                  <a:lnTo>
                    <a:pt x="858" y="48"/>
                  </a:lnTo>
                  <a:lnTo>
                    <a:pt x="846" y="54"/>
                  </a:lnTo>
                  <a:lnTo>
                    <a:pt x="840" y="60"/>
                  </a:lnTo>
                  <a:lnTo>
                    <a:pt x="829" y="66"/>
                  </a:lnTo>
                  <a:lnTo>
                    <a:pt x="823" y="66"/>
                  </a:lnTo>
                  <a:lnTo>
                    <a:pt x="812" y="79"/>
                  </a:lnTo>
                  <a:lnTo>
                    <a:pt x="806" y="79"/>
                  </a:lnTo>
                  <a:lnTo>
                    <a:pt x="800" y="85"/>
                  </a:lnTo>
                  <a:lnTo>
                    <a:pt x="783" y="85"/>
                  </a:lnTo>
                  <a:lnTo>
                    <a:pt x="783" y="91"/>
                  </a:lnTo>
                  <a:lnTo>
                    <a:pt x="772" y="91"/>
                  </a:lnTo>
                  <a:lnTo>
                    <a:pt x="772" y="97"/>
                  </a:lnTo>
                  <a:lnTo>
                    <a:pt x="709" y="97"/>
                  </a:lnTo>
                  <a:lnTo>
                    <a:pt x="709" y="103"/>
                  </a:lnTo>
                  <a:lnTo>
                    <a:pt x="657" y="103"/>
                  </a:lnTo>
                  <a:lnTo>
                    <a:pt x="652" y="109"/>
                  </a:lnTo>
                  <a:lnTo>
                    <a:pt x="623" y="109"/>
                  </a:lnTo>
                  <a:lnTo>
                    <a:pt x="617" y="115"/>
                  </a:lnTo>
                  <a:lnTo>
                    <a:pt x="589" y="115"/>
                  </a:lnTo>
                  <a:lnTo>
                    <a:pt x="583" y="121"/>
                  </a:lnTo>
                  <a:lnTo>
                    <a:pt x="560" y="121"/>
                  </a:lnTo>
                  <a:lnTo>
                    <a:pt x="555" y="127"/>
                  </a:lnTo>
                  <a:lnTo>
                    <a:pt x="543" y="127"/>
                  </a:lnTo>
                  <a:lnTo>
                    <a:pt x="537" y="133"/>
                  </a:lnTo>
                  <a:lnTo>
                    <a:pt x="520" y="133"/>
                  </a:lnTo>
                  <a:lnTo>
                    <a:pt x="515" y="139"/>
                  </a:lnTo>
                  <a:lnTo>
                    <a:pt x="503" y="139"/>
                  </a:lnTo>
                  <a:lnTo>
                    <a:pt x="497" y="145"/>
                  </a:lnTo>
                  <a:lnTo>
                    <a:pt x="474" y="145"/>
                  </a:lnTo>
                  <a:lnTo>
                    <a:pt x="469" y="151"/>
                  </a:lnTo>
                  <a:lnTo>
                    <a:pt x="446" y="151"/>
                  </a:lnTo>
                  <a:lnTo>
                    <a:pt x="440" y="157"/>
                  </a:lnTo>
                  <a:lnTo>
                    <a:pt x="406" y="157"/>
                  </a:lnTo>
                  <a:lnTo>
                    <a:pt x="400" y="163"/>
                  </a:lnTo>
                  <a:lnTo>
                    <a:pt x="360" y="163"/>
                  </a:lnTo>
                  <a:lnTo>
                    <a:pt x="354" y="169"/>
                  </a:lnTo>
                  <a:lnTo>
                    <a:pt x="274" y="169"/>
                  </a:lnTo>
                  <a:lnTo>
                    <a:pt x="280" y="169"/>
                  </a:lnTo>
                  <a:lnTo>
                    <a:pt x="223" y="169"/>
                  </a:lnTo>
                  <a:lnTo>
                    <a:pt x="217" y="163"/>
                  </a:lnTo>
                  <a:lnTo>
                    <a:pt x="194" y="163"/>
                  </a:lnTo>
                  <a:lnTo>
                    <a:pt x="189" y="157"/>
                  </a:lnTo>
                  <a:lnTo>
                    <a:pt x="171" y="157"/>
                  </a:lnTo>
                  <a:lnTo>
                    <a:pt x="166" y="151"/>
                  </a:lnTo>
                  <a:lnTo>
                    <a:pt x="154" y="151"/>
                  </a:lnTo>
                  <a:lnTo>
                    <a:pt x="149" y="145"/>
                  </a:lnTo>
                  <a:lnTo>
                    <a:pt x="137" y="145"/>
                  </a:lnTo>
                  <a:lnTo>
                    <a:pt x="131" y="139"/>
                  </a:lnTo>
                  <a:lnTo>
                    <a:pt x="126" y="139"/>
                  </a:lnTo>
                  <a:lnTo>
                    <a:pt x="120" y="133"/>
                  </a:lnTo>
                  <a:lnTo>
                    <a:pt x="108" y="133"/>
                  </a:lnTo>
                  <a:lnTo>
                    <a:pt x="103" y="127"/>
                  </a:lnTo>
                  <a:lnTo>
                    <a:pt x="97" y="127"/>
                  </a:lnTo>
                  <a:lnTo>
                    <a:pt x="91" y="121"/>
                  </a:lnTo>
                  <a:lnTo>
                    <a:pt x="86" y="121"/>
                  </a:lnTo>
                  <a:lnTo>
                    <a:pt x="80" y="115"/>
                  </a:lnTo>
                  <a:lnTo>
                    <a:pt x="74" y="115"/>
                  </a:lnTo>
                  <a:lnTo>
                    <a:pt x="68" y="109"/>
                  </a:lnTo>
                  <a:lnTo>
                    <a:pt x="63" y="109"/>
                  </a:lnTo>
                  <a:lnTo>
                    <a:pt x="51" y="97"/>
                  </a:lnTo>
                  <a:lnTo>
                    <a:pt x="46" y="97"/>
                  </a:lnTo>
                  <a:lnTo>
                    <a:pt x="34" y="85"/>
                  </a:lnTo>
                  <a:lnTo>
                    <a:pt x="28" y="85"/>
                  </a:lnTo>
                  <a:lnTo>
                    <a:pt x="23" y="79"/>
                  </a:lnTo>
                  <a:lnTo>
                    <a:pt x="17" y="79"/>
                  </a:lnTo>
                  <a:lnTo>
                    <a:pt x="17" y="72"/>
                  </a:lnTo>
                  <a:lnTo>
                    <a:pt x="11" y="72"/>
                  </a:lnTo>
                  <a:lnTo>
                    <a:pt x="11" y="66"/>
                  </a:lnTo>
                  <a:lnTo>
                    <a:pt x="6" y="66"/>
                  </a:lnTo>
                  <a:lnTo>
                    <a:pt x="6" y="60"/>
                  </a:lnTo>
                  <a:lnTo>
                    <a:pt x="0" y="6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88" name="Freeform 41"/>
            <p:cNvSpPr>
              <a:spLocks/>
            </p:cNvSpPr>
            <p:nvPr/>
          </p:nvSpPr>
          <p:spPr bwMode="auto">
            <a:xfrm>
              <a:off x="1782" y="3411"/>
              <a:ext cx="613" cy="431"/>
            </a:xfrm>
            <a:custGeom>
              <a:avLst/>
              <a:gdLst>
                <a:gd name="T0" fmla="*/ 401 w 613"/>
                <a:gd name="T1" fmla="*/ 36 h 431"/>
                <a:gd name="T2" fmla="*/ 458 w 613"/>
                <a:gd name="T3" fmla="*/ 103 h 431"/>
                <a:gd name="T4" fmla="*/ 475 w 613"/>
                <a:gd name="T5" fmla="*/ 133 h 431"/>
                <a:gd name="T6" fmla="*/ 492 w 613"/>
                <a:gd name="T7" fmla="*/ 163 h 431"/>
                <a:gd name="T8" fmla="*/ 509 w 613"/>
                <a:gd name="T9" fmla="*/ 194 h 431"/>
                <a:gd name="T10" fmla="*/ 526 w 613"/>
                <a:gd name="T11" fmla="*/ 218 h 431"/>
                <a:gd name="T12" fmla="*/ 538 w 613"/>
                <a:gd name="T13" fmla="*/ 248 h 431"/>
                <a:gd name="T14" fmla="*/ 549 w 613"/>
                <a:gd name="T15" fmla="*/ 272 h 431"/>
                <a:gd name="T16" fmla="*/ 561 w 613"/>
                <a:gd name="T17" fmla="*/ 291 h 431"/>
                <a:gd name="T18" fmla="*/ 566 w 613"/>
                <a:gd name="T19" fmla="*/ 315 h 431"/>
                <a:gd name="T20" fmla="*/ 578 w 613"/>
                <a:gd name="T21" fmla="*/ 333 h 431"/>
                <a:gd name="T22" fmla="*/ 584 w 613"/>
                <a:gd name="T23" fmla="*/ 357 h 431"/>
                <a:gd name="T24" fmla="*/ 595 w 613"/>
                <a:gd name="T25" fmla="*/ 375 h 431"/>
                <a:gd name="T26" fmla="*/ 601 w 613"/>
                <a:gd name="T27" fmla="*/ 406 h 431"/>
                <a:gd name="T28" fmla="*/ 612 w 613"/>
                <a:gd name="T29" fmla="*/ 424 h 431"/>
                <a:gd name="T30" fmla="*/ 589 w 613"/>
                <a:gd name="T31" fmla="*/ 424 h 431"/>
                <a:gd name="T32" fmla="*/ 452 w 613"/>
                <a:gd name="T33" fmla="*/ 418 h 431"/>
                <a:gd name="T34" fmla="*/ 395 w 613"/>
                <a:gd name="T35" fmla="*/ 406 h 431"/>
                <a:gd name="T36" fmla="*/ 332 w 613"/>
                <a:gd name="T37" fmla="*/ 400 h 431"/>
                <a:gd name="T38" fmla="*/ 303 w 613"/>
                <a:gd name="T39" fmla="*/ 387 h 431"/>
                <a:gd name="T40" fmla="*/ 275 w 613"/>
                <a:gd name="T41" fmla="*/ 381 h 431"/>
                <a:gd name="T42" fmla="*/ 240 w 613"/>
                <a:gd name="T43" fmla="*/ 369 h 431"/>
                <a:gd name="T44" fmla="*/ 212 w 613"/>
                <a:gd name="T45" fmla="*/ 357 h 431"/>
                <a:gd name="T46" fmla="*/ 183 w 613"/>
                <a:gd name="T47" fmla="*/ 339 h 431"/>
                <a:gd name="T48" fmla="*/ 149 w 613"/>
                <a:gd name="T49" fmla="*/ 327 h 431"/>
                <a:gd name="T50" fmla="*/ 115 w 613"/>
                <a:gd name="T51" fmla="*/ 297 h 431"/>
                <a:gd name="T52" fmla="*/ 75 w 613"/>
                <a:gd name="T53" fmla="*/ 266 h 431"/>
                <a:gd name="T54" fmla="*/ 0 w 613"/>
                <a:gd name="T55" fmla="*/ 181 h 431"/>
                <a:gd name="T56" fmla="*/ 23 w 613"/>
                <a:gd name="T57" fmla="*/ 194 h 431"/>
                <a:gd name="T58" fmla="*/ 46 w 613"/>
                <a:gd name="T59" fmla="*/ 206 h 431"/>
                <a:gd name="T60" fmla="*/ 75 w 613"/>
                <a:gd name="T61" fmla="*/ 218 h 431"/>
                <a:gd name="T62" fmla="*/ 97 w 613"/>
                <a:gd name="T63" fmla="*/ 230 h 431"/>
                <a:gd name="T64" fmla="*/ 120 w 613"/>
                <a:gd name="T65" fmla="*/ 242 h 431"/>
                <a:gd name="T66" fmla="*/ 155 w 613"/>
                <a:gd name="T67" fmla="*/ 248 h 431"/>
                <a:gd name="T68" fmla="*/ 177 w 613"/>
                <a:gd name="T69" fmla="*/ 260 h 431"/>
                <a:gd name="T70" fmla="*/ 212 w 613"/>
                <a:gd name="T71" fmla="*/ 266 h 431"/>
                <a:gd name="T72" fmla="*/ 240 w 613"/>
                <a:gd name="T73" fmla="*/ 278 h 431"/>
                <a:gd name="T74" fmla="*/ 286 w 613"/>
                <a:gd name="T75" fmla="*/ 284 h 431"/>
                <a:gd name="T76" fmla="*/ 309 w 613"/>
                <a:gd name="T77" fmla="*/ 297 h 431"/>
                <a:gd name="T78" fmla="*/ 349 w 613"/>
                <a:gd name="T79" fmla="*/ 303 h 431"/>
                <a:gd name="T80" fmla="*/ 383 w 613"/>
                <a:gd name="T81" fmla="*/ 315 h 431"/>
                <a:gd name="T82" fmla="*/ 412 w 613"/>
                <a:gd name="T83" fmla="*/ 321 h 431"/>
                <a:gd name="T84" fmla="*/ 446 w 613"/>
                <a:gd name="T85" fmla="*/ 333 h 431"/>
                <a:gd name="T86" fmla="*/ 475 w 613"/>
                <a:gd name="T87" fmla="*/ 339 h 431"/>
                <a:gd name="T88" fmla="*/ 498 w 613"/>
                <a:gd name="T89" fmla="*/ 351 h 431"/>
                <a:gd name="T90" fmla="*/ 526 w 613"/>
                <a:gd name="T91" fmla="*/ 363 h 431"/>
                <a:gd name="T92" fmla="*/ 555 w 613"/>
                <a:gd name="T93" fmla="*/ 375 h 431"/>
                <a:gd name="T94" fmla="*/ 532 w 613"/>
                <a:gd name="T95" fmla="*/ 351 h 431"/>
                <a:gd name="T96" fmla="*/ 503 w 613"/>
                <a:gd name="T97" fmla="*/ 315 h 431"/>
                <a:gd name="T98" fmla="*/ 492 w 613"/>
                <a:gd name="T99" fmla="*/ 291 h 431"/>
                <a:gd name="T100" fmla="*/ 469 w 613"/>
                <a:gd name="T101" fmla="*/ 260 h 431"/>
                <a:gd name="T102" fmla="*/ 458 w 613"/>
                <a:gd name="T103" fmla="*/ 236 h 431"/>
                <a:gd name="T104" fmla="*/ 441 w 613"/>
                <a:gd name="T105" fmla="*/ 212 h 431"/>
                <a:gd name="T106" fmla="*/ 435 w 613"/>
                <a:gd name="T107" fmla="*/ 194 h 431"/>
                <a:gd name="T108" fmla="*/ 418 w 613"/>
                <a:gd name="T109" fmla="*/ 169 h 431"/>
                <a:gd name="T110" fmla="*/ 412 w 613"/>
                <a:gd name="T111" fmla="*/ 145 h 431"/>
                <a:gd name="T112" fmla="*/ 401 w 613"/>
                <a:gd name="T113" fmla="*/ 127 h 431"/>
                <a:gd name="T114" fmla="*/ 395 w 613"/>
                <a:gd name="T115" fmla="*/ 103 h 431"/>
                <a:gd name="T116" fmla="*/ 383 w 613"/>
                <a:gd name="T117" fmla="*/ 78 h 431"/>
                <a:gd name="T118" fmla="*/ 378 w 613"/>
                <a:gd name="T119" fmla="*/ 30 h 431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613"/>
                <a:gd name="T181" fmla="*/ 0 h 431"/>
                <a:gd name="T182" fmla="*/ 613 w 613"/>
                <a:gd name="T183" fmla="*/ 431 h 431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613" h="431">
                  <a:moveTo>
                    <a:pt x="372" y="0"/>
                  </a:moveTo>
                  <a:lnTo>
                    <a:pt x="401" y="30"/>
                  </a:lnTo>
                  <a:lnTo>
                    <a:pt x="401" y="36"/>
                  </a:lnTo>
                  <a:lnTo>
                    <a:pt x="435" y="72"/>
                  </a:lnTo>
                  <a:lnTo>
                    <a:pt x="435" y="78"/>
                  </a:lnTo>
                  <a:lnTo>
                    <a:pt x="458" y="103"/>
                  </a:lnTo>
                  <a:lnTo>
                    <a:pt x="458" y="109"/>
                  </a:lnTo>
                  <a:lnTo>
                    <a:pt x="475" y="127"/>
                  </a:lnTo>
                  <a:lnTo>
                    <a:pt x="475" y="133"/>
                  </a:lnTo>
                  <a:lnTo>
                    <a:pt x="481" y="145"/>
                  </a:lnTo>
                  <a:lnTo>
                    <a:pt x="492" y="157"/>
                  </a:lnTo>
                  <a:lnTo>
                    <a:pt x="492" y="163"/>
                  </a:lnTo>
                  <a:lnTo>
                    <a:pt x="503" y="175"/>
                  </a:lnTo>
                  <a:lnTo>
                    <a:pt x="503" y="181"/>
                  </a:lnTo>
                  <a:lnTo>
                    <a:pt x="509" y="194"/>
                  </a:lnTo>
                  <a:lnTo>
                    <a:pt x="521" y="206"/>
                  </a:lnTo>
                  <a:lnTo>
                    <a:pt x="521" y="212"/>
                  </a:lnTo>
                  <a:lnTo>
                    <a:pt x="526" y="218"/>
                  </a:lnTo>
                  <a:lnTo>
                    <a:pt x="526" y="230"/>
                  </a:lnTo>
                  <a:lnTo>
                    <a:pt x="538" y="242"/>
                  </a:lnTo>
                  <a:lnTo>
                    <a:pt x="538" y="248"/>
                  </a:lnTo>
                  <a:lnTo>
                    <a:pt x="543" y="254"/>
                  </a:lnTo>
                  <a:lnTo>
                    <a:pt x="543" y="260"/>
                  </a:lnTo>
                  <a:lnTo>
                    <a:pt x="549" y="272"/>
                  </a:lnTo>
                  <a:lnTo>
                    <a:pt x="555" y="278"/>
                  </a:lnTo>
                  <a:lnTo>
                    <a:pt x="555" y="284"/>
                  </a:lnTo>
                  <a:lnTo>
                    <a:pt x="561" y="291"/>
                  </a:lnTo>
                  <a:lnTo>
                    <a:pt x="561" y="297"/>
                  </a:lnTo>
                  <a:lnTo>
                    <a:pt x="566" y="309"/>
                  </a:lnTo>
                  <a:lnTo>
                    <a:pt x="566" y="315"/>
                  </a:lnTo>
                  <a:lnTo>
                    <a:pt x="572" y="321"/>
                  </a:lnTo>
                  <a:lnTo>
                    <a:pt x="572" y="327"/>
                  </a:lnTo>
                  <a:lnTo>
                    <a:pt x="578" y="333"/>
                  </a:lnTo>
                  <a:lnTo>
                    <a:pt x="578" y="339"/>
                  </a:lnTo>
                  <a:lnTo>
                    <a:pt x="584" y="351"/>
                  </a:lnTo>
                  <a:lnTo>
                    <a:pt x="584" y="357"/>
                  </a:lnTo>
                  <a:lnTo>
                    <a:pt x="589" y="363"/>
                  </a:lnTo>
                  <a:lnTo>
                    <a:pt x="589" y="369"/>
                  </a:lnTo>
                  <a:lnTo>
                    <a:pt x="595" y="375"/>
                  </a:lnTo>
                  <a:lnTo>
                    <a:pt x="595" y="381"/>
                  </a:lnTo>
                  <a:lnTo>
                    <a:pt x="601" y="387"/>
                  </a:lnTo>
                  <a:lnTo>
                    <a:pt x="601" y="406"/>
                  </a:lnTo>
                  <a:lnTo>
                    <a:pt x="606" y="412"/>
                  </a:lnTo>
                  <a:lnTo>
                    <a:pt x="606" y="418"/>
                  </a:lnTo>
                  <a:lnTo>
                    <a:pt x="612" y="424"/>
                  </a:lnTo>
                  <a:lnTo>
                    <a:pt x="612" y="430"/>
                  </a:lnTo>
                  <a:lnTo>
                    <a:pt x="595" y="430"/>
                  </a:lnTo>
                  <a:lnTo>
                    <a:pt x="589" y="424"/>
                  </a:lnTo>
                  <a:lnTo>
                    <a:pt x="526" y="424"/>
                  </a:lnTo>
                  <a:lnTo>
                    <a:pt x="515" y="418"/>
                  </a:lnTo>
                  <a:lnTo>
                    <a:pt x="452" y="418"/>
                  </a:lnTo>
                  <a:lnTo>
                    <a:pt x="441" y="412"/>
                  </a:lnTo>
                  <a:lnTo>
                    <a:pt x="401" y="412"/>
                  </a:lnTo>
                  <a:lnTo>
                    <a:pt x="395" y="406"/>
                  </a:lnTo>
                  <a:lnTo>
                    <a:pt x="360" y="406"/>
                  </a:lnTo>
                  <a:lnTo>
                    <a:pt x="355" y="400"/>
                  </a:lnTo>
                  <a:lnTo>
                    <a:pt x="332" y="400"/>
                  </a:lnTo>
                  <a:lnTo>
                    <a:pt x="320" y="394"/>
                  </a:lnTo>
                  <a:lnTo>
                    <a:pt x="315" y="394"/>
                  </a:lnTo>
                  <a:lnTo>
                    <a:pt x="303" y="387"/>
                  </a:lnTo>
                  <a:lnTo>
                    <a:pt x="292" y="387"/>
                  </a:lnTo>
                  <a:lnTo>
                    <a:pt x="280" y="381"/>
                  </a:lnTo>
                  <a:lnTo>
                    <a:pt x="275" y="381"/>
                  </a:lnTo>
                  <a:lnTo>
                    <a:pt x="263" y="375"/>
                  </a:lnTo>
                  <a:lnTo>
                    <a:pt x="252" y="375"/>
                  </a:lnTo>
                  <a:lnTo>
                    <a:pt x="240" y="369"/>
                  </a:lnTo>
                  <a:lnTo>
                    <a:pt x="229" y="363"/>
                  </a:lnTo>
                  <a:lnTo>
                    <a:pt x="223" y="363"/>
                  </a:lnTo>
                  <a:lnTo>
                    <a:pt x="212" y="357"/>
                  </a:lnTo>
                  <a:lnTo>
                    <a:pt x="200" y="351"/>
                  </a:lnTo>
                  <a:lnTo>
                    <a:pt x="189" y="345"/>
                  </a:lnTo>
                  <a:lnTo>
                    <a:pt x="183" y="339"/>
                  </a:lnTo>
                  <a:lnTo>
                    <a:pt x="172" y="339"/>
                  </a:lnTo>
                  <a:lnTo>
                    <a:pt x="160" y="333"/>
                  </a:lnTo>
                  <a:lnTo>
                    <a:pt x="149" y="327"/>
                  </a:lnTo>
                  <a:lnTo>
                    <a:pt x="132" y="309"/>
                  </a:lnTo>
                  <a:lnTo>
                    <a:pt x="120" y="303"/>
                  </a:lnTo>
                  <a:lnTo>
                    <a:pt x="115" y="297"/>
                  </a:lnTo>
                  <a:lnTo>
                    <a:pt x="103" y="291"/>
                  </a:lnTo>
                  <a:lnTo>
                    <a:pt x="86" y="272"/>
                  </a:lnTo>
                  <a:lnTo>
                    <a:pt x="75" y="266"/>
                  </a:lnTo>
                  <a:lnTo>
                    <a:pt x="17" y="206"/>
                  </a:lnTo>
                  <a:lnTo>
                    <a:pt x="12" y="194"/>
                  </a:lnTo>
                  <a:lnTo>
                    <a:pt x="0" y="181"/>
                  </a:lnTo>
                  <a:lnTo>
                    <a:pt x="6" y="187"/>
                  </a:lnTo>
                  <a:lnTo>
                    <a:pt x="17" y="194"/>
                  </a:lnTo>
                  <a:lnTo>
                    <a:pt x="23" y="194"/>
                  </a:lnTo>
                  <a:lnTo>
                    <a:pt x="29" y="200"/>
                  </a:lnTo>
                  <a:lnTo>
                    <a:pt x="40" y="206"/>
                  </a:lnTo>
                  <a:lnTo>
                    <a:pt x="46" y="206"/>
                  </a:lnTo>
                  <a:lnTo>
                    <a:pt x="57" y="212"/>
                  </a:lnTo>
                  <a:lnTo>
                    <a:pt x="63" y="218"/>
                  </a:lnTo>
                  <a:lnTo>
                    <a:pt x="75" y="218"/>
                  </a:lnTo>
                  <a:lnTo>
                    <a:pt x="80" y="224"/>
                  </a:lnTo>
                  <a:lnTo>
                    <a:pt x="86" y="224"/>
                  </a:lnTo>
                  <a:lnTo>
                    <a:pt x="97" y="230"/>
                  </a:lnTo>
                  <a:lnTo>
                    <a:pt x="103" y="236"/>
                  </a:lnTo>
                  <a:lnTo>
                    <a:pt x="115" y="236"/>
                  </a:lnTo>
                  <a:lnTo>
                    <a:pt x="120" y="242"/>
                  </a:lnTo>
                  <a:lnTo>
                    <a:pt x="132" y="242"/>
                  </a:lnTo>
                  <a:lnTo>
                    <a:pt x="137" y="248"/>
                  </a:lnTo>
                  <a:lnTo>
                    <a:pt x="155" y="248"/>
                  </a:lnTo>
                  <a:lnTo>
                    <a:pt x="160" y="254"/>
                  </a:lnTo>
                  <a:lnTo>
                    <a:pt x="172" y="254"/>
                  </a:lnTo>
                  <a:lnTo>
                    <a:pt x="177" y="260"/>
                  </a:lnTo>
                  <a:lnTo>
                    <a:pt x="189" y="260"/>
                  </a:lnTo>
                  <a:lnTo>
                    <a:pt x="195" y="266"/>
                  </a:lnTo>
                  <a:lnTo>
                    <a:pt x="212" y="266"/>
                  </a:lnTo>
                  <a:lnTo>
                    <a:pt x="223" y="272"/>
                  </a:lnTo>
                  <a:lnTo>
                    <a:pt x="235" y="272"/>
                  </a:lnTo>
                  <a:lnTo>
                    <a:pt x="240" y="278"/>
                  </a:lnTo>
                  <a:lnTo>
                    <a:pt x="258" y="278"/>
                  </a:lnTo>
                  <a:lnTo>
                    <a:pt x="269" y="284"/>
                  </a:lnTo>
                  <a:lnTo>
                    <a:pt x="286" y="284"/>
                  </a:lnTo>
                  <a:lnTo>
                    <a:pt x="292" y="291"/>
                  </a:lnTo>
                  <a:lnTo>
                    <a:pt x="303" y="291"/>
                  </a:lnTo>
                  <a:lnTo>
                    <a:pt x="309" y="297"/>
                  </a:lnTo>
                  <a:lnTo>
                    <a:pt x="326" y="297"/>
                  </a:lnTo>
                  <a:lnTo>
                    <a:pt x="338" y="303"/>
                  </a:lnTo>
                  <a:lnTo>
                    <a:pt x="349" y="303"/>
                  </a:lnTo>
                  <a:lnTo>
                    <a:pt x="355" y="309"/>
                  </a:lnTo>
                  <a:lnTo>
                    <a:pt x="372" y="309"/>
                  </a:lnTo>
                  <a:lnTo>
                    <a:pt x="383" y="315"/>
                  </a:lnTo>
                  <a:lnTo>
                    <a:pt x="389" y="315"/>
                  </a:lnTo>
                  <a:lnTo>
                    <a:pt x="401" y="321"/>
                  </a:lnTo>
                  <a:lnTo>
                    <a:pt x="412" y="321"/>
                  </a:lnTo>
                  <a:lnTo>
                    <a:pt x="418" y="327"/>
                  </a:lnTo>
                  <a:lnTo>
                    <a:pt x="435" y="327"/>
                  </a:lnTo>
                  <a:lnTo>
                    <a:pt x="446" y="333"/>
                  </a:lnTo>
                  <a:lnTo>
                    <a:pt x="452" y="333"/>
                  </a:lnTo>
                  <a:lnTo>
                    <a:pt x="463" y="339"/>
                  </a:lnTo>
                  <a:lnTo>
                    <a:pt x="475" y="339"/>
                  </a:lnTo>
                  <a:lnTo>
                    <a:pt x="481" y="345"/>
                  </a:lnTo>
                  <a:lnTo>
                    <a:pt x="492" y="351"/>
                  </a:lnTo>
                  <a:lnTo>
                    <a:pt x="498" y="351"/>
                  </a:lnTo>
                  <a:lnTo>
                    <a:pt x="509" y="357"/>
                  </a:lnTo>
                  <a:lnTo>
                    <a:pt x="521" y="357"/>
                  </a:lnTo>
                  <a:lnTo>
                    <a:pt x="526" y="363"/>
                  </a:lnTo>
                  <a:lnTo>
                    <a:pt x="538" y="369"/>
                  </a:lnTo>
                  <a:lnTo>
                    <a:pt x="543" y="369"/>
                  </a:lnTo>
                  <a:lnTo>
                    <a:pt x="555" y="375"/>
                  </a:lnTo>
                  <a:lnTo>
                    <a:pt x="538" y="357"/>
                  </a:lnTo>
                  <a:lnTo>
                    <a:pt x="538" y="351"/>
                  </a:lnTo>
                  <a:lnTo>
                    <a:pt x="532" y="351"/>
                  </a:lnTo>
                  <a:lnTo>
                    <a:pt x="526" y="345"/>
                  </a:lnTo>
                  <a:lnTo>
                    <a:pt x="526" y="339"/>
                  </a:lnTo>
                  <a:lnTo>
                    <a:pt x="503" y="315"/>
                  </a:lnTo>
                  <a:lnTo>
                    <a:pt x="503" y="309"/>
                  </a:lnTo>
                  <a:lnTo>
                    <a:pt x="492" y="297"/>
                  </a:lnTo>
                  <a:lnTo>
                    <a:pt x="492" y="291"/>
                  </a:lnTo>
                  <a:lnTo>
                    <a:pt x="481" y="278"/>
                  </a:lnTo>
                  <a:lnTo>
                    <a:pt x="481" y="272"/>
                  </a:lnTo>
                  <a:lnTo>
                    <a:pt x="469" y="260"/>
                  </a:lnTo>
                  <a:lnTo>
                    <a:pt x="469" y="254"/>
                  </a:lnTo>
                  <a:lnTo>
                    <a:pt x="458" y="242"/>
                  </a:lnTo>
                  <a:lnTo>
                    <a:pt x="458" y="236"/>
                  </a:lnTo>
                  <a:lnTo>
                    <a:pt x="446" y="224"/>
                  </a:lnTo>
                  <a:lnTo>
                    <a:pt x="446" y="218"/>
                  </a:lnTo>
                  <a:lnTo>
                    <a:pt x="441" y="212"/>
                  </a:lnTo>
                  <a:lnTo>
                    <a:pt x="441" y="206"/>
                  </a:lnTo>
                  <a:lnTo>
                    <a:pt x="435" y="200"/>
                  </a:lnTo>
                  <a:lnTo>
                    <a:pt x="435" y="194"/>
                  </a:lnTo>
                  <a:lnTo>
                    <a:pt x="423" y="181"/>
                  </a:lnTo>
                  <a:lnTo>
                    <a:pt x="423" y="175"/>
                  </a:lnTo>
                  <a:lnTo>
                    <a:pt x="418" y="169"/>
                  </a:lnTo>
                  <a:lnTo>
                    <a:pt x="418" y="157"/>
                  </a:lnTo>
                  <a:lnTo>
                    <a:pt x="412" y="151"/>
                  </a:lnTo>
                  <a:lnTo>
                    <a:pt x="412" y="145"/>
                  </a:lnTo>
                  <a:lnTo>
                    <a:pt x="406" y="139"/>
                  </a:lnTo>
                  <a:lnTo>
                    <a:pt x="406" y="133"/>
                  </a:lnTo>
                  <a:lnTo>
                    <a:pt x="401" y="127"/>
                  </a:lnTo>
                  <a:lnTo>
                    <a:pt x="401" y="115"/>
                  </a:lnTo>
                  <a:lnTo>
                    <a:pt x="395" y="109"/>
                  </a:lnTo>
                  <a:lnTo>
                    <a:pt x="395" y="103"/>
                  </a:lnTo>
                  <a:lnTo>
                    <a:pt x="389" y="97"/>
                  </a:lnTo>
                  <a:lnTo>
                    <a:pt x="389" y="84"/>
                  </a:lnTo>
                  <a:lnTo>
                    <a:pt x="383" y="78"/>
                  </a:lnTo>
                  <a:lnTo>
                    <a:pt x="383" y="60"/>
                  </a:lnTo>
                  <a:lnTo>
                    <a:pt x="378" y="54"/>
                  </a:lnTo>
                  <a:lnTo>
                    <a:pt x="378" y="30"/>
                  </a:lnTo>
                  <a:lnTo>
                    <a:pt x="372" y="24"/>
                  </a:lnTo>
                  <a:lnTo>
                    <a:pt x="372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89" name="Freeform 42"/>
            <p:cNvSpPr>
              <a:spLocks/>
            </p:cNvSpPr>
            <p:nvPr/>
          </p:nvSpPr>
          <p:spPr bwMode="auto">
            <a:xfrm>
              <a:off x="1645" y="3144"/>
              <a:ext cx="521" cy="516"/>
            </a:xfrm>
            <a:custGeom>
              <a:avLst/>
              <a:gdLst>
                <a:gd name="T0" fmla="*/ 51 w 521"/>
                <a:gd name="T1" fmla="*/ 164 h 516"/>
                <a:gd name="T2" fmla="*/ 103 w 521"/>
                <a:gd name="T3" fmla="*/ 200 h 516"/>
                <a:gd name="T4" fmla="*/ 149 w 521"/>
                <a:gd name="T5" fmla="*/ 236 h 516"/>
                <a:gd name="T6" fmla="*/ 183 w 521"/>
                <a:gd name="T7" fmla="*/ 261 h 516"/>
                <a:gd name="T8" fmla="*/ 223 w 521"/>
                <a:gd name="T9" fmla="*/ 291 h 516"/>
                <a:gd name="T10" fmla="*/ 257 w 521"/>
                <a:gd name="T11" fmla="*/ 309 h 516"/>
                <a:gd name="T12" fmla="*/ 303 w 521"/>
                <a:gd name="T13" fmla="*/ 339 h 516"/>
                <a:gd name="T14" fmla="*/ 343 w 521"/>
                <a:gd name="T15" fmla="*/ 370 h 516"/>
                <a:gd name="T16" fmla="*/ 372 w 521"/>
                <a:gd name="T17" fmla="*/ 388 h 516"/>
                <a:gd name="T18" fmla="*/ 417 w 521"/>
                <a:gd name="T19" fmla="*/ 424 h 516"/>
                <a:gd name="T20" fmla="*/ 435 w 521"/>
                <a:gd name="T21" fmla="*/ 436 h 516"/>
                <a:gd name="T22" fmla="*/ 423 w 521"/>
                <a:gd name="T23" fmla="*/ 412 h 516"/>
                <a:gd name="T24" fmla="*/ 412 w 521"/>
                <a:gd name="T25" fmla="*/ 388 h 516"/>
                <a:gd name="T26" fmla="*/ 400 w 521"/>
                <a:gd name="T27" fmla="*/ 358 h 516"/>
                <a:gd name="T28" fmla="*/ 389 w 521"/>
                <a:gd name="T29" fmla="*/ 333 h 516"/>
                <a:gd name="T30" fmla="*/ 377 w 521"/>
                <a:gd name="T31" fmla="*/ 303 h 516"/>
                <a:gd name="T32" fmla="*/ 366 w 521"/>
                <a:gd name="T33" fmla="*/ 267 h 516"/>
                <a:gd name="T34" fmla="*/ 355 w 521"/>
                <a:gd name="T35" fmla="*/ 230 h 516"/>
                <a:gd name="T36" fmla="*/ 343 w 521"/>
                <a:gd name="T37" fmla="*/ 188 h 516"/>
                <a:gd name="T38" fmla="*/ 332 w 521"/>
                <a:gd name="T39" fmla="*/ 133 h 516"/>
                <a:gd name="T40" fmla="*/ 332 w 521"/>
                <a:gd name="T41" fmla="*/ 0 h 516"/>
                <a:gd name="T42" fmla="*/ 355 w 521"/>
                <a:gd name="T43" fmla="*/ 36 h 516"/>
                <a:gd name="T44" fmla="*/ 372 w 521"/>
                <a:gd name="T45" fmla="*/ 79 h 516"/>
                <a:gd name="T46" fmla="*/ 383 w 521"/>
                <a:gd name="T47" fmla="*/ 109 h 516"/>
                <a:gd name="T48" fmla="*/ 395 w 521"/>
                <a:gd name="T49" fmla="*/ 145 h 516"/>
                <a:gd name="T50" fmla="*/ 406 w 521"/>
                <a:gd name="T51" fmla="*/ 182 h 516"/>
                <a:gd name="T52" fmla="*/ 417 w 521"/>
                <a:gd name="T53" fmla="*/ 218 h 516"/>
                <a:gd name="T54" fmla="*/ 429 w 521"/>
                <a:gd name="T55" fmla="*/ 248 h 516"/>
                <a:gd name="T56" fmla="*/ 440 w 521"/>
                <a:gd name="T57" fmla="*/ 297 h 516"/>
                <a:gd name="T58" fmla="*/ 452 w 521"/>
                <a:gd name="T59" fmla="*/ 327 h 516"/>
                <a:gd name="T60" fmla="*/ 463 w 521"/>
                <a:gd name="T61" fmla="*/ 370 h 516"/>
                <a:gd name="T62" fmla="*/ 475 w 521"/>
                <a:gd name="T63" fmla="*/ 412 h 516"/>
                <a:gd name="T64" fmla="*/ 486 w 521"/>
                <a:gd name="T65" fmla="*/ 442 h 516"/>
                <a:gd name="T66" fmla="*/ 497 w 521"/>
                <a:gd name="T67" fmla="*/ 473 h 516"/>
                <a:gd name="T68" fmla="*/ 509 w 521"/>
                <a:gd name="T69" fmla="*/ 497 h 516"/>
                <a:gd name="T70" fmla="*/ 515 w 521"/>
                <a:gd name="T71" fmla="*/ 515 h 516"/>
                <a:gd name="T72" fmla="*/ 486 w 521"/>
                <a:gd name="T73" fmla="*/ 503 h 516"/>
                <a:gd name="T74" fmla="*/ 452 w 521"/>
                <a:gd name="T75" fmla="*/ 491 h 516"/>
                <a:gd name="T76" fmla="*/ 423 w 521"/>
                <a:gd name="T77" fmla="*/ 479 h 516"/>
                <a:gd name="T78" fmla="*/ 383 w 521"/>
                <a:gd name="T79" fmla="*/ 461 h 516"/>
                <a:gd name="T80" fmla="*/ 349 w 521"/>
                <a:gd name="T81" fmla="*/ 448 h 516"/>
                <a:gd name="T82" fmla="*/ 309 w 521"/>
                <a:gd name="T83" fmla="*/ 430 h 516"/>
                <a:gd name="T84" fmla="*/ 269 w 521"/>
                <a:gd name="T85" fmla="*/ 412 h 516"/>
                <a:gd name="T86" fmla="*/ 229 w 521"/>
                <a:gd name="T87" fmla="*/ 388 h 516"/>
                <a:gd name="T88" fmla="*/ 189 w 521"/>
                <a:gd name="T89" fmla="*/ 364 h 516"/>
                <a:gd name="T90" fmla="*/ 149 w 521"/>
                <a:gd name="T91" fmla="*/ 333 h 516"/>
                <a:gd name="T92" fmla="*/ 103 w 521"/>
                <a:gd name="T93" fmla="*/ 297 h 516"/>
                <a:gd name="T94" fmla="*/ 57 w 521"/>
                <a:gd name="T95" fmla="*/ 242 h 516"/>
                <a:gd name="T96" fmla="*/ 34 w 521"/>
                <a:gd name="T97" fmla="*/ 200 h 516"/>
                <a:gd name="T98" fmla="*/ 11 w 521"/>
                <a:gd name="T99" fmla="*/ 152 h 51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521"/>
                <a:gd name="T151" fmla="*/ 0 h 516"/>
                <a:gd name="T152" fmla="*/ 521 w 521"/>
                <a:gd name="T153" fmla="*/ 516 h 51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521" h="516">
                  <a:moveTo>
                    <a:pt x="0" y="115"/>
                  </a:moveTo>
                  <a:lnTo>
                    <a:pt x="23" y="139"/>
                  </a:lnTo>
                  <a:lnTo>
                    <a:pt x="29" y="139"/>
                  </a:lnTo>
                  <a:lnTo>
                    <a:pt x="51" y="164"/>
                  </a:lnTo>
                  <a:lnTo>
                    <a:pt x="63" y="170"/>
                  </a:lnTo>
                  <a:lnTo>
                    <a:pt x="86" y="194"/>
                  </a:lnTo>
                  <a:lnTo>
                    <a:pt x="97" y="200"/>
                  </a:lnTo>
                  <a:lnTo>
                    <a:pt x="103" y="200"/>
                  </a:lnTo>
                  <a:lnTo>
                    <a:pt x="114" y="212"/>
                  </a:lnTo>
                  <a:lnTo>
                    <a:pt x="126" y="218"/>
                  </a:lnTo>
                  <a:lnTo>
                    <a:pt x="137" y="230"/>
                  </a:lnTo>
                  <a:lnTo>
                    <a:pt x="149" y="236"/>
                  </a:lnTo>
                  <a:lnTo>
                    <a:pt x="160" y="248"/>
                  </a:lnTo>
                  <a:lnTo>
                    <a:pt x="172" y="255"/>
                  </a:lnTo>
                  <a:lnTo>
                    <a:pt x="177" y="261"/>
                  </a:lnTo>
                  <a:lnTo>
                    <a:pt x="183" y="261"/>
                  </a:lnTo>
                  <a:lnTo>
                    <a:pt x="194" y="267"/>
                  </a:lnTo>
                  <a:lnTo>
                    <a:pt x="200" y="273"/>
                  </a:lnTo>
                  <a:lnTo>
                    <a:pt x="212" y="279"/>
                  </a:lnTo>
                  <a:lnTo>
                    <a:pt x="223" y="291"/>
                  </a:lnTo>
                  <a:lnTo>
                    <a:pt x="234" y="297"/>
                  </a:lnTo>
                  <a:lnTo>
                    <a:pt x="240" y="303"/>
                  </a:lnTo>
                  <a:lnTo>
                    <a:pt x="246" y="303"/>
                  </a:lnTo>
                  <a:lnTo>
                    <a:pt x="257" y="309"/>
                  </a:lnTo>
                  <a:lnTo>
                    <a:pt x="269" y="321"/>
                  </a:lnTo>
                  <a:lnTo>
                    <a:pt x="280" y="327"/>
                  </a:lnTo>
                  <a:lnTo>
                    <a:pt x="292" y="339"/>
                  </a:lnTo>
                  <a:lnTo>
                    <a:pt x="303" y="339"/>
                  </a:lnTo>
                  <a:lnTo>
                    <a:pt x="320" y="358"/>
                  </a:lnTo>
                  <a:lnTo>
                    <a:pt x="332" y="364"/>
                  </a:lnTo>
                  <a:lnTo>
                    <a:pt x="337" y="370"/>
                  </a:lnTo>
                  <a:lnTo>
                    <a:pt x="343" y="370"/>
                  </a:lnTo>
                  <a:lnTo>
                    <a:pt x="349" y="376"/>
                  </a:lnTo>
                  <a:lnTo>
                    <a:pt x="360" y="382"/>
                  </a:lnTo>
                  <a:lnTo>
                    <a:pt x="366" y="388"/>
                  </a:lnTo>
                  <a:lnTo>
                    <a:pt x="372" y="388"/>
                  </a:lnTo>
                  <a:lnTo>
                    <a:pt x="389" y="406"/>
                  </a:lnTo>
                  <a:lnTo>
                    <a:pt x="395" y="406"/>
                  </a:lnTo>
                  <a:lnTo>
                    <a:pt x="412" y="424"/>
                  </a:lnTo>
                  <a:lnTo>
                    <a:pt x="417" y="424"/>
                  </a:lnTo>
                  <a:lnTo>
                    <a:pt x="429" y="436"/>
                  </a:lnTo>
                  <a:lnTo>
                    <a:pt x="435" y="436"/>
                  </a:lnTo>
                  <a:lnTo>
                    <a:pt x="440" y="442"/>
                  </a:lnTo>
                  <a:lnTo>
                    <a:pt x="435" y="436"/>
                  </a:lnTo>
                  <a:lnTo>
                    <a:pt x="435" y="430"/>
                  </a:lnTo>
                  <a:lnTo>
                    <a:pt x="429" y="424"/>
                  </a:lnTo>
                  <a:lnTo>
                    <a:pt x="429" y="418"/>
                  </a:lnTo>
                  <a:lnTo>
                    <a:pt x="423" y="412"/>
                  </a:lnTo>
                  <a:lnTo>
                    <a:pt x="423" y="406"/>
                  </a:lnTo>
                  <a:lnTo>
                    <a:pt x="417" y="400"/>
                  </a:lnTo>
                  <a:lnTo>
                    <a:pt x="417" y="394"/>
                  </a:lnTo>
                  <a:lnTo>
                    <a:pt x="412" y="388"/>
                  </a:lnTo>
                  <a:lnTo>
                    <a:pt x="412" y="382"/>
                  </a:lnTo>
                  <a:lnTo>
                    <a:pt x="406" y="370"/>
                  </a:lnTo>
                  <a:lnTo>
                    <a:pt x="406" y="364"/>
                  </a:lnTo>
                  <a:lnTo>
                    <a:pt x="400" y="358"/>
                  </a:lnTo>
                  <a:lnTo>
                    <a:pt x="400" y="351"/>
                  </a:lnTo>
                  <a:lnTo>
                    <a:pt x="395" y="345"/>
                  </a:lnTo>
                  <a:lnTo>
                    <a:pt x="395" y="339"/>
                  </a:lnTo>
                  <a:lnTo>
                    <a:pt x="389" y="333"/>
                  </a:lnTo>
                  <a:lnTo>
                    <a:pt x="389" y="321"/>
                  </a:lnTo>
                  <a:lnTo>
                    <a:pt x="383" y="315"/>
                  </a:lnTo>
                  <a:lnTo>
                    <a:pt x="383" y="309"/>
                  </a:lnTo>
                  <a:lnTo>
                    <a:pt x="377" y="303"/>
                  </a:lnTo>
                  <a:lnTo>
                    <a:pt x="377" y="291"/>
                  </a:lnTo>
                  <a:lnTo>
                    <a:pt x="372" y="285"/>
                  </a:lnTo>
                  <a:lnTo>
                    <a:pt x="372" y="273"/>
                  </a:lnTo>
                  <a:lnTo>
                    <a:pt x="366" y="267"/>
                  </a:lnTo>
                  <a:lnTo>
                    <a:pt x="366" y="261"/>
                  </a:lnTo>
                  <a:lnTo>
                    <a:pt x="360" y="255"/>
                  </a:lnTo>
                  <a:lnTo>
                    <a:pt x="360" y="242"/>
                  </a:lnTo>
                  <a:lnTo>
                    <a:pt x="355" y="230"/>
                  </a:lnTo>
                  <a:lnTo>
                    <a:pt x="355" y="218"/>
                  </a:lnTo>
                  <a:lnTo>
                    <a:pt x="349" y="212"/>
                  </a:lnTo>
                  <a:lnTo>
                    <a:pt x="349" y="200"/>
                  </a:lnTo>
                  <a:lnTo>
                    <a:pt x="343" y="188"/>
                  </a:lnTo>
                  <a:lnTo>
                    <a:pt x="343" y="170"/>
                  </a:lnTo>
                  <a:lnTo>
                    <a:pt x="337" y="164"/>
                  </a:lnTo>
                  <a:lnTo>
                    <a:pt x="337" y="139"/>
                  </a:lnTo>
                  <a:lnTo>
                    <a:pt x="332" y="133"/>
                  </a:lnTo>
                  <a:lnTo>
                    <a:pt x="332" y="61"/>
                  </a:lnTo>
                  <a:lnTo>
                    <a:pt x="326" y="55"/>
                  </a:lnTo>
                  <a:lnTo>
                    <a:pt x="332" y="49"/>
                  </a:lnTo>
                  <a:lnTo>
                    <a:pt x="332" y="0"/>
                  </a:lnTo>
                  <a:lnTo>
                    <a:pt x="337" y="6"/>
                  </a:lnTo>
                  <a:lnTo>
                    <a:pt x="337" y="12"/>
                  </a:lnTo>
                  <a:lnTo>
                    <a:pt x="343" y="24"/>
                  </a:lnTo>
                  <a:lnTo>
                    <a:pt x="355" y="36"/>
                  </a:lnTo>
                  <a:lnTo>
                    <a:pt x="355" y="49"/>
                  </a:lnTo>
                  <a:lnTo>
                    <a:pt x="366" y="61"/>
                  </a:lnTo>
                  <a:lnTo>
                    <a:pt x="366" y="73"/>
                  </a:lnTo>
                  <a:lnTo>
                    <a:pt x="372" y="79"/>
                  </a:lnTo>
                  <a:lnTo>
                    <a:pt x="372" y="85"/>
                  </a:lnTo>
                  <a:lnTo>
                    <a:pt x="377" y="97"/>
                  </a:lnTo>
                  <a:lnTo>
                    <a:pt x="383" y="103"/>
                  </a:lnTo>
                  <a:lnTo>
                    <a:pt x="383" y="109"/>
                  </a:lnTo>
                  <a:lnTo>
                    <a:pt x="389" y="121"/>
                  </a:lnTo>
                  <a:lnTo>
                    <a:pt x="389" y="127"/>
                  </a:lnTo>
                  <a:lnTo>
                    <a:pt x="395" y="139"/>
                  </a:lnTo>
                  <a:lnTo>
                    <a:pt x="395" y="145"/>
                  </a:lnTo>
                  <a:lnTo>
                    <a:pt x="400" y="158"/>
                  </a:lnTo>
                  <a:lnTo>
                    <a:pt x="400" y="164"/>
                  </a:lnTo>
                  <a:lnTo>
                    <a:pt x="406" y="170"/>
                  </a:lnTo>
                  <a:lnTo>
                    <a:pt x="406" y="182"/>
                  </a:lnTo>
                  <a:lnTo>
                    <a:pt x="412" y="188"/>
                  </a:lnTo>
                  <a:lnTo>
                    <a:pt x="412" y="200"/>
                  </a:lnTo>
                  <a:lnTo>
                    <a:pt x="417" y="206"/>
                  </a:lnTo>
                  <a:lnTo>
                    <a:pt x="417" y="218"/>
                  </a:lnTo>
                  <a:lnTo>
                    <a:pt x="423" y="224"/>
                  </a:lnTo>
                  <a:lnTo>
                    <a:pt x="423" y="236"/>
                  </a:lnTo>
                  <a:lnTo>
                    <a:pt x="429" y="242"/>
                  </a:lnTo>
                  <a:lnTo>
                    <a:pt x="429" y="248"/>
                  </a:lnTo>
                  <a:lnTo>
                    <a:pt x="435" y="261"/>
                  </a:lnTo>
                  <a:lnTo>
                    <a:pt x="435" y="279"/>
                  </a:lnTo>
                  <a:lnTo>
                    <a:pt x="440" y="285"/>
                  </a:lnTo>
                  <a:lnTo>
                    <a:pt x="440" y="297"/>
                  </a:lnTo>
                  <a:lnTo>
                    <a:pt x="446" y="303"/>
                  </a:lnTo>
                  <a:lnTo>
                    <a:pt x="446" y="315"/>
                  </a:lnTo>
                  <a:lnTo>
                    <a:pt x="452" y="321"/>
                  </a:lnTo>
                  <a:lnTo>
                    <a:pt x="452" y="327"/>
                  </a:lnTo>
                  <a:lnTo>
                    <a:pt x="457" y="339"/>
                  </a:lnTo>
                  <a:lnTo>
                    <a:pt x="457" y="351"/>
                  </a:lnTo>
                  <a:lnTo>
                    <a:pt x="463" y="364"/>
                  </a:lnTo>
                  <a:lnTo>
                    <a:pt x="463" y="370"/>
                  </a:lnTo>
                  <a:lnTo>
                    <a:pt x="469" y="382"/>
                  </a:lnTo>
                  <a:lnTo>
                    <a:pt x="469" y="388"/>
                  </a:lnTo>
                  <a:lnTo>
                    <a:pt x="475" y="394"/>
                  </a:lnTo>
                  <a:lnTo>
                    <a:pt x="475" y="412"/>
                  </a:lnTo>
                  <a:lnTo>
                    <a:pt x="480" y="418"/>
                  </a:lnTo>
                  <a:lnTo>
                    <a:pt x="480" y="424"/>
                  </a:lnTo>
                  <a:lnTo>
                    <a:pt x="486" y="436"/>
                  </a:lnTo>
                  <a:lnTo>
                    <a:pt x="486" y="442"/>
                  </a:lnTo>
                  <a:lnTo>
                    <a:pt x="492" y="448"/>
                  </a:lnTo>
                  <a:lnTo>
                    <a:pt x="492" y="454"/>
                  </a:lnTo>
                  <a:lnTo>
                    <a:pt x="497" y="461"/>
                  </a:lnTo>
                  <a:lnTo>
                    <a:pt x="497" y="473"/>
                  </a:lnTo>
                  <a:lnTo>
                    <a:pt x="503" y="479"/>
                  </a:lnTo>
                  <a:lnTo>
                    <a:pt x="503" y="485"/>
                  </a:lnTo>
                  <a:lnTo>
                    <a:pt x="509" y="491"/>
                  </a:lnTo>
                  <a:lnTo>
                    <a:pt x="509" y="497"/>
                  </a:lnTo>
                  <a:lnTo>
                    <a:pt x="515" y="503"/>
                  </a:lnTo>
                  <a:lnTo>
                    <a:pt x="515" y="509"/>
                  </a:lnTo>
                  <a:lnTo>
                    <a:pt x="520" y="515"/>
                  </a:lnTo>
                  <a:lnTo>
                    <a:pt x="515" y="515"/>
                  </a:lnTo>
                  <a:lnTo>
                    <a:pt x="509" y="509"/>
                  </a:lnTo>
                  <a:lnTo>
                    <a:pt x="503" y="509"/>
                  </a:lnTo>
                  <a:lnTo>
                    <a:pt x="497" y="503"/>
                  </a:lnTo>
                  <a:lnTo>
                    <a:pt x="486" y="503"/>
                  </a:lnTo>
                  <a:lnTo>
                    <a:pt x="475" y="497"/>
                  </a:lnTo>
                  <a:lnTo>
                    <a:pt x="469" y="497"/>
                  </a:lnTo>
                  <a:lnTo>
                    <a:pt x="463" y="491"/>
                  </a:lnTo>
                  <a:lnTo>
                    <a:pt x="452" y="491"/>
                  </a:lnTo>
                  <a:lnTo>
                    <a:pt x="446" y="485"/>
                  </a:lnTo>
                  <a:lnTo>
                    <a:pt x="440" y="485"/>
                  </a:lnTo>
                  <a:lnTo>
                    <a:pt x="429" y="479"/>
                  </a:lnTo>
                  <a:lnTo>
                    <a:pt x="423" y="479"/>
                  </a:lnTo>
                  <a:lnTo>
                    <a:pt x="412" y="473"/>
                  </a:lnTo>
                  <a:lnTo>
                    <a:pt x="406" y="473"/>
                  </a:lnTo>
                  <a:lnTo>
                    <a:pt x="395" y="467"/>
                  </a:lnTo>
                  <a:lnTo>
                    <a:pt x="383" y="461"/>
                  </a:lnTo>
                  <a:lnTo>
                    <a:pt x="377" y="461"/>
                  </a:lnTo>
                  <a:lnTo>
                    <a:pt x="366" y="454"/>
                  </a:lnTo>
                  <a:lnTo>
                    <a:pt x="355" y="454"/>
                  </a:lnTo>
                  <a:lnTo>
                    <a:pt x="349" y="448"/>
                  </a:lnTo>
                  <a:lnTo>
                    <a:pt x="337" y="442"/>
                  </a:lnTo>
                  <a:lnTo>
                    <a:pt x="326" y="436"/>
                  </a:lnTo>
                  <a:lnTo>
                    <a:pt x="320" y="436"/>
                  </a:lnTo>
                  <a:lnTo>
                    <a:pt x="309" y="430"/>
                  </a:lnTo>
                  <a:lnTo>
                    <a:pt x="297" y="424"/>
                  </a:lnTo>
                  <a:lnTo>
                    <a:pt x="286" y="418"/>
                  </a:lnTo>
                  <a:lnTo>
                    <a:pt x="280" y="418"/>
                  </a:lnTo>
                  <a:lnTo>
                    <a:pt x="269" y="412"/>
                  </a:lnTo>
                  <a:lnTo>
                    <a:pt x="257" y="406"/>
                  </a:lnTo>
                  <a:lnTo>
                    <a:pt x="246" y="400"/>
                  </a:lnTo>
                  <a:lnTo>
                    <a:pt x="234" y="394"/>
                  </a:lnTo>
                  <a:lnTo>
                    <a:pt x="229" y="388"/>
                  </a:lnTo>
                  <a:lnTo>
                    <a:pt x="217" y="382"/>
                  </a:lnTo>
                  <a:lnTo>
                    <a:pt x="206" y="376"/>
                  </a:lnTo>
                  <a:lnTo>
                    <a:pt x="200" y="370"/>
                  </a:lnTo>
                  <a:lnTo>
                    <a:pt x="189" y="364"/>
                  </a:lnTo>
                  <a:lnTo>
                    <a:pt x="177" y="358"/>
                  </a:lnTo>
                  <a:lnTo>
                    <a:pt x="166" y="351"/>
                  </a:lnTo>
                  <a:lnTo>
                    <a:pt x="160" y="339"/>
                  </a:lnTo>
                  <a:lnTo>
                    <a:pt x="149" y="333"/>
                  </a:lnTo>
                  <a:lnTo>
                    <a:pt x="143" y="327"/>
                  </a:lnTo>
                  <a:lnTo>
                    <a:pt x="131" y="321"/>
                  </a:lnTo>
                  <a:lnTo>
                    <a:pt x="114" y="303"/>
                  </a:lnTo>
                  <a:lnTo>
                    <a:pt x="103" y="297"/>
                  </a:lnTo>
                  <a:lnTo>
                    <a:pt x="97" y="285"/>
                  </a:lnTo>
                  <a:lnTo>
                    <a:pt x="74" y="261"/>
                  </a:lnTo>
                  <a:lnTo>
                    <a:pt x="69" y="248"/>
                  </a:lnTo>
                  <a:lnTo>
                    <a:pt x="57" y="242"/>
                  </a:lnTo>
                  <a:lnTo>
                    <a:pt x="51" y="230"/>
                  </a:lnTo>
                  <a:lnTo>
                    <a:pt x="46" y="218"/>
                  </a:lnTo>
                  <a:lnTo>
                    <a:pt x="40" y="206"/>
                  </a:lnTo>
                  <a:lnTo>
                    <a:pt x="34" y="200"/>
                  </a:lnTo>
                  <a:lnTo>
                    <a:pt x="29" y="188"/>
                  </a:lnTo>
                  <a:lnTo>
                    <a:pt x="23" y="176"/>
                  </a:lnTo>
                  <a:lnTo>
                    <a:pt x="17" y="164"/>
                  </a:lnTo>
                  <a:lnTo>
                    <a:pt x="11" y="152"/>
                  </a:lnTo>
                  <a:lnTo>
                    <a:pt x="6" y="139"/>
                  </a:lnTo>
                  <a:lnTo>
                    <a:pt x="6" y="127"/>
                  </a:lnTo>
                  <a:lnTo>
                    <a:pt x="0" y="115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90" name="Freeform 43"/>
            <p:cNvSpPr>
              <a:spLocks/>
            </p:cNvSpPr>
            <p:nvPr/>
          </p:nvSpPr>
          <p:spPr bwMode="auto">
            <a:xfrm>
              <a:off x="1559" y="2847"/>
              <a:ext cx="367" cy="534"/>
            </a:xfrm>
            <a:custGeom>
              <a:avLst/>
              <a:gdLst>
                <a:gd name="T0" fmla="*/ 12 w 367"/>
                <a:gd name="T1" fmla="*/ 30 h 534"/>
                <a:gd name="T2" fmla="*/ 40 w 367"/>
                <a:gd name="T3" fmla="*/ 67 h 534"/>
                <a:gd name="T4" fmla="*/ 69 w 367"/>
                <a:gd name="T5" fmla="*/ 103 h 534"/>
                <a:gd name="T6" fmla="*/ 80 w 367"/>
                <a:gd name="T7" fmla="*/ 121 h 534"/>
                <a:gd name="T8" fmla="*/ 103 w 367"/>
                <a:gd name="T9" fmla="*/ 152 h 534"/>
                <a:gd name="T10" fmla="*/ 109 w 367"/>
                <a:gd name="T11" fmla="*/ 164 h 534"/>
                <a:gd name="T12" fmla="*/ 137 w 367"/>
                <a:gd name="T13" fmla="*/ 200 h 534"/>
                <a:gd name="T14" fmla="*/ 143 w 367"/>
                <a:gd name="T15" fmla="*/ 218 h 534"/>
                <a:gd name="T16" fmla="*/ 172 w 367"/>
                <a:gd name="T17" fmla="*/ 255 h 534"/>
                <a:gd name="T18" fmla="*/ 195 w 367"/>
                <a:gd name="T19" fmla="*/ 285 h 534"/>
                <a:gd name="T20" fmla="*/ 217 w 367"/>
                <a:gd name="T21" fmla="*/ 315 h 534"/>
                <a:gd name="T22" fmla="*/ 235 w 367"/>
                <a:gd name="T23" fmla="*/ 339 h 534"/>
                <a:gd name="T24" fmla="*/ 252 w 367"/>
                <a:gd name="T25" fmla="*/ 364 h 534"/>
                <a:gd name="T26" fmla="*/ 263 w 367"/>
                <a:gd name="T27" fmla="*/ 382 h 534"/>
                <a:gd name="T28" fmla="*/ 269 w 367"/>
                <a:gd name="T29" fmla="*/ 394 h 534"/>
                <a:gd name="T30" fmla="*/ 275 w 367"/>
                <a:gd name="T31" fmla="*/ 400 h 534"/>
                <a:gd name="T32" fmla="*/ 292 w 367"/>
                <a:gd name="T33" fmla="*/ 97 h 534"/>
                <a:gd name="T34" fmla="*/ 298 w 367"/>
                <a:gd name="T35" fmla="*/ 55 h 534"/>
                <a:gd name="T36" fmla="*/ 303 w 367"/>
                <a:gd name="T37" fmla="*/ 30 h 534"/>
                <a:gd name="T38" fmla="*/ 309 w 367"/>
                <a:gd name="T39" fmla="*/ 12 h 534"/>
                <a:gd name="T40" fmla="*/ 315 w 367"/>
                <a:gd name="T41" fmla="*/ 0 h 534"/>
                <a:gd name="T42" fmla="*/ 320 w 367"/>
                <a:gd name="T43" fmla="*/ 24 h 534"/>
                <a:gd name="T44" fmla="*/ 326 w 367"/>
                <a:gd name="T45" fmla="*/ 37 h 534"/>
                <a:gd name="T46" fmla="*/ 332 w 367"/>
                <a:gd name="T47" fmla="*/ 61 h 534"/>
                <a:gd name="T48" fmla="*/ 338 w 367"/>
                <a:gd name="T49" fmla="*/ 91 h 534"/>
                <a:gd name="T50" fmla="*/ 343 w 367"/>
                <a:gd name="T51" fmla="*/ 127 h 534"/>
                <a:gd name="T52" fmla="*/ 349 w 367"/>
                <a:gd name="T53" fmla="*/ 212 h 534"/>
                <a:gd name="T54" fmla="*/ 355 w 367"/>
                <a:gd name="T55" fmla="*/ 473 h 534"/>
                <a:gd name="T56" fmla="*/ 360 w 367"/>
                <a:gd name="T57" fmla="*/ 515 h 534"/>
                <a:gd name="T58" fmla="*/ 366 w 367"/>
                <a:gd name="T59" fmla="*/ 533 h 534"/>
                <a:gd name="T60" fmla="*/ 355 w 367"/>
                <a:gd name="T61" fmla="*/ 527 h 534"/>
                <a:gd name="T62" fmla="*/ 343 w 367"/>
                <a:gd name="T63" fmla="*/ 521 h 534"/>
                <a:gd name="T64" fmla="*/ 326 w 367"/>
                <a:gd name="T65" fmla="*/ 509 h 534"/>
                <a:gd name="T66" fmla="*/ 292 w 367"/>
                <a:gd name="T67" fmla="*/ 479 h 534"/>
                <a:gd name="T68" fmla="*/ 280 w 367"/>
                <a:gd name="T69" fmla="*/ 473 h 534"/>
                <a:gd name="T70" fmla="*/ 258 w 367"/>
                <a:gd name="T71" fmla="*/ 455 h 534"/>
                <a:gd name="T72" fmla="*/ 240 w 367"/>
                <a:gd name="T73" fmla="*/ 430 h 534"/>
                <a:gd name="T74" fmla="*/ 217 w 367"/>
                <a:gd name="T75" fmla="*/ 412 h 534"/>
                <a:gd name="T76" fmla="*/ 200 w 367"/>
                <a:gd name="T77" fmla="*/ 394 h 534"/>
                <a:gd name="T78" fmla="*/ 160 w 367"/>
                <a:gd name="T79" fmla="*/ 346 h 534"/>
                <a:gd name="T80" fmla="*/ 143 w 367"/>
                <a:gd name="T81" fmla="*/ 333 h 534"/>
                <a:gd name="T82" fmla="*/ 132 w 367"/>
                <a:gd name="T83" fmla="*/ 315 h 534"/>
                <a:gd name="T84" fmla="*/ 115 w 367"/>
                <a:gd name="T85" fmla="*/ 297 h 534"/>
                <a:gd name="T86" fmla="*/ 103 w 367"/>
                <a:gd name="T87" fmla="*/ 279 h 534"/>
                <a:gd name="T88" fmla="*/ 92 w 367"/>
                <a:gd name="T89" fmla="*/ 261 h 534"/>
                <a:gd name="T90" fmla="*/ 80 w 367"/>
                <a:gd name="T91" fmla="*/ 236 h 534"/>
                <a:gd name="T92" fmla="*/ 69 w 367"/>
                <a:gd name="T93" fmla="*/ 218 h 534"/>
                <a:gd name="T94" fmla="*/ 57 w 367"/>
                <a:gd name="T95" fmla="*/ 200 h 534"/>
                <a:gd name="T96" fmla="*/ 46 w 367"/>
                <a:gd name="T97" fmla="*/ 182 h 534"/>
                <a:gd name="T98" fmla="*/ 40 w 367"/>
                <a:gd name="T99" fmla="*/ 158 h 534"/>
                <a:gd name="T100" fmla="*/ 29 w 367"/>
                <a:gd name="T101" fmla="*/ 140 h 534"/>
                <a:gd name="T102" fmla="*/ 23 w 367"/>
                <a:gd name="T103" fmla="*/ 115 h 534"/>
                <a:gd name="T104" fmla="*/ 17 w 367"/>
                <a:gd name="T105" fmla="*/ 97 h 534"/>
                <a:gd name="T106" fmla="*/ 12 w 367"/>
                <a:gd name="T107" fmla="*/ 73 h 534"/>
                <a:gd name="T108" fmla="*/ 6 w 367"/>
                <a:gd name="T109" fmla="*/ 49 h 534"/>
                <a:gd name="T110" fmla="*/ 0 w 367"/>
                <a:gd name="T111" fmla="*/ 18 h 534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367"/>
                <a:gd name="T169" fmla="*/ 0 h 534"/>
                <a:gd name="T170" fmla="*/ 367 w 367"/>
                <a:gd name="T171" fmla="*/ 534 h 534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367" h="534">
                  <a:moveTo>
                    <a:pt x="0" y="18"/>
                  </a:moveTo>
                  <a:lnTo>
                    <a:pt x="12" y="30"/>
                  </a:lnTo>
                  <a:lnTo>
                    <a:pt x="12" y="37"/>
                  </a:lnTo>
                  <a:lnTo>
                    <a:pt x="40" y="67"/>
                  </a:lnTo>
                  <a:lnTo>
                    <a:pt x="40" y="73"/>
                  </a:lnTo>
                  <a:lnTo>
                    <a:pt x="69" y="103"/>
                  </a:lnTo>
                  <a:lnTo>
                    <a:pt x="69" y="109"/>
                  </a:lnTo>
                  <a:lnTo>
                    <a:pt x="80" y="121"/>
                  </a:lnTo>
                  <a:lnTo>
                    <a:pt x="86" y="133"/>
                  </a:lnTo>
                  <a:lnTo>
                    <a:pt x="103" y="152"/>
                  </a:lnTo>
                  <a:lnTo>
                    <a:pt x="103" y="158"/>
                  </a:lnTo>
                  <a:lnTo>
                    <a:pt x="109" y="164"/>
                  </a:lnTo>
                  <a:lnTo>
                    <a:pt x="115" y="176"/>
                  </a:lnTo>
                  <a:lnTo>
                    <a:pt x="137" y="200"/>
                  </a:lnTo>
                  <a:lnTo>
                    <a:pt x="137" y="206"/>
                  </a:lnTo>
                  <a:lnTo>
                    <a:pt x="143" y="218"/>
                  </a:lnTo>
                  <a:lnTo>
                    <a:pt x="172" y="249"/>
                  </a:lnTo>
                  <a:lnTo>
                    <a:pt x="172" y="255"/>
                  </a:lnTo>
                  <a:lnTo>
                    <a:pt x="177" y="267"/>
                  </a:lnTo>
                  <a:lnTo>
                    <a:pt x="195" y="285"/>
                  </a:lnTo>
                  <a:lnTo>
                    <a:pt x="195" y="291"/>
                  </a:lnTo>
                  <a:lnTo>
                    <a:pt x="217" y="315"/>
                  </a:lnTo>
                  <a:lnTo>
                    <a:pt x="217" y="321"/>
                  </a:lnTo>
                  <a:lnTo>
                    <a:pt x="235" y="339"/>
                  </a:lnTo>
                  <a:lnTo>
                    <a:pt x="235" y="346"/>
                  </a:lnTo>
                  <a:lnTo>
                    <a:pt x="252" y="364"/>
                  </a:lnTo>
                  <a:lnTo>
                    <a:pt x="252" y="370"/>
                  </a:lnTo>
                  <a:lnTo>
                    <a:pt x="263" y="382"/>
                  </a:lnTo>
                  <a:lnTo>
                    <a:pt x="263" y="388"/>
                  </a:lnTo>
                  <a:lnTo>
                    <a:pt x="269" y="394"/>
                  </a:lnTo>
                  <a:lnTo>
                    <a:pt x="275" y="394"/>
                  </a:lnTo>
                  <a:lnTo>
                    <a:pt x="275" y="400"/>
                  </a:lnTo>
                  <a:lnTo>
                    <a:pt x="292" y="418"/>
                  </a:lnTo>
                  <a:lnTo>
                    <a:pt x="292" y="97"/>
                  </a:lnTo>
                  <a:lnTo>
                    <a:pt x="298" y="91"/>
                  </a:lnTo>
                  <a:lnTo>
                    <a:pt x="298" y="55"/>
                  </a:lnTo>
                  <a:lnTo>
                    <a:pt x="303" y="49"/>
                  </a:lnTo>
                  <a:lnTo>
                    <a:pt x="303" y="30"/>
                  </a:lnTo>
                  <a:lnTo>
                    <a:pt x="309" y="24"/>
                  </a:lnTo>
                  <a:lnTo>
                    <a:pt x="309" y="12"/>
                  </a:lnTo>
                  <a:lnTo>
                    <a:pt x="315" y="6"/>
                  </a:lnTo>
                  <a:lnTo>
                    <a:pt x="315" y="0"/>
                  </a:lnTo>
                  <a:lnTo>
                    <a:pt x="320" y="6"/>
                  </a:lnTo>
                  <a:lnTo>
                    <a:pt x="320" y="24"/>
                  </a:lnTo>
                  <a:lnTo>
                    <a:pt x="326" y="30"/>
                  </a:lnTo>
                  <a:lnTo>
                    <a:pt x="326" y="37"/>
                  </a:lnTo>
                  <a:lnTo>
                    <a:pt x="332" y="43"/>
                  </a:lnTo>
                  <a:lnTo>
                    <a:pt x="332" y="61"/>
                  </a:lnTo>
                  <a:lnTo>
                    <a:pt x="338" y="67"/>
                  </a:lnTo>
                  <a:lnTo>
                    <a:pt x="338" y="91"/>
                  </a:lnTo>
                  <a:lnTo>
                    <a:pt x="343" y="103"/>
                  </a:lnTo>
                  <a:lnTo>
                    <a:pt x="343" y="127"/>
                  </a:lnTo>
                  <a:lnTo>
                    <a:pt x="349" y="140"/>
                  </a:lnTo>
                  <a:lnTo>
                    <a:pt x="349" y="212"/>
                  </a:lnTo>
                  <a:lnTo>
                    <a:pt x="355" y="224"/>
                  </a:lnTo>
                  <a:lnTo>
                    <a:pt x="355" y="473"/>
                  </a:lnTo>
                  <a:lnTo>
                    <a:pt x="360" y="479"/>
                  </a:lnTo>
                  <a:lnTo>
                    <a:pt x="360" y="515"/>
                  </a:lnTo>
                  <a:lnTo>
                    <a:pt x="366" y="521"/>
                  </a:lnTo>
                  <a:lnTo>
                    <a:pt x="366" y="533"/>
                  </a:lnTo>
                  <a:lnTo>
                    <a:pt x="360" y="527"/>
                  </a:lnTo>
                  <a:lnTo>
                    <a:pt x="355" y="527"/>
                  </a:lnTo>
                  <a:lnTo>
                    <a:pt x="349" y="521"/>
                  </a:lnTo>
                  <a:lnTo>
                    <a:pt x="343" y="521"/>
                  </a:lnTo>
                  <a:lnTo>
                    <a:pt x="332" y="509"/>
                  </a:lnTo>
                  <a:lnTo>
                    <a:pt x="326" y="509"/>
                  </a:lnTo>
                  <a:lnTo>
                    <a:pt x="303" y="485"/>
                  </a:lnTo>
                  <a:lnTo>
                    <a:pt x="292" y="479"/>
                  </a:lnTo>
                  <a:lnTo>
                    <a:pt x="286" y="473"/>
                  </a:lnTo>
                  <a:lnTo>
                    <a:pt x="280" y="473"/>
                  </a:lnTo>
                  <a:lnTo>
                    <a:pt x="269" y="461"/>
                  </a:lnTo>
                  <a:lnTo>
                    <a:pt x="258" y="455"/>
                  </a:lnTo>
                  <a:lnTo>
                    <a:pt x="252" y="442"/>
                  </a:lnTo>
                  <a:lnTo>
                    <a:pt x="240" y="430"/>
                  </a:lnTo>
                  <a:lnTo>
                    <a:pt x="229" y="424"/>
                  </a:lnTo>
                  <a:lnTo>
                    <a:pt x="217" y="412"/>
                  </a:lnTo>
                  <a:lnTo>
                    <a:pt x="206" y="406"/>
                  </a:lnTo>
                  <a:lnTo>
                    <a:pt x="200" y="394"/>
                  </a:lnTo>
                  <a:lnTo>
                    <a:pt x="166" y="358"/>
                  </a:lnTo>
                  <a:lnTo>
                    <a:pt x="160" y="346"/>
                  </a:lnTo>
                  <a:lnTo>
                    <a:pt x="149" y="339"/>
                  </a:lnTo>
                  <a:lnTo>
                    <a:pt x="143" y="333"/>
                  </a:lnTo>
                  <a:lnTo>
                    <a:pt x="137" y="321"/>
                  </a:lnTo>
                  <a:lnTo>
                    <a:pt x="132" y="315"/>
                  </a:lnTo>
                  <a:lnTo>
                    <a:pt x="126" y="303"/>
                  </a:lnTo>
                  <a:lnTo>
                    <a:pt x="115" y="297"/>
                  </a:lnTo>
                  <a:lnTo>
                    <a:pt x="109" y="285"/>
                  </a:lnTo>
                  <a:lnTo>
                    <a:pt x="103" y="279"/>
                  </a:lnTo>
                  <a:lnTo>
                    <a:pt x="97" y="267"/>
                  </a:lnTo>
                  <a:lnTo>
                    <a:pt x="92" y="261"/>
                  </a:lnTo>
                  <a:lnTo>
                    <a:pt x="86" y="249"/>
                  </a:lnTo>
                  <a:lnTo>
                    <a:pt x="80" y="236"/>
                  </a:lnTo>
                  <a:lnTo>
                    <a:pt x="75" y="230"/>
                  </a:lnTo>
                  <a:lnTo>
                    <a:pt x="69" y="218"/>
                  </a:lnTo>
                  <a:lnTo>
                    <a:pt x="63" y="212"/>
                  </a:lnTo>
                  <a:lnTo>
                    <a:pt x="57" y="200"/>
                  </a:lnTo>
                  <a:lnTo>
                    <a:pt x="52" y="188"/>
                  </a:lnTo>
                  <a:lnTo>
                    <a:pt x="46" y="182"/>
                  </a:lnTo>
                  <a:lnTo>
                    <a:pt x="40" y="170"/>
                  </a:lnTo>
                  <a:lnTo>
                    <a:pt x="40" y="158"/>
                  </a:lnTo>
                  <a:lnTo>
                    <a:pt x="34" y="146"/>
                  </a:lnTo>
                  <a:lnTo>
                    <a:pt x="29" y="140"/>
                  </a:lnTo>
                  <a:lnTo>
                    <a:pt x="23" y="127"/>
                  </a:lnTo>
                  <a:lnTo>
                    <a:pt x="23" y="115"/>
                  </a:lnTo>
                  <a:lnTo>
                    <a:pt x="17" y="103"/>
                  </a:lnTo>
                  <a:lnTo>
                    <a:pt x="17" y="97"/>
                  </a:lnTo>
                  <a:lnTo>
                    <a:pt x="12" y="85"/>
                  </a:lnTo>
                  <a:lnTo>
                    <a:pt x="12" y="73"/>
                  </a:lnTo>
                  <a:lnTo>
                    <a:pt x="6" y="61"/>
                  </a:lnTo>
                  <a:lnTo>
                    <a:pt x="6" y="49"/>
                  </a:lnTo>
                  <a:lnTo>
                    <a:pt x="0" y="43"/>
                  </a:lnTo>
                  <a:lnTo>
                    <a:pt x="0" y="18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91" name="Freeform 44"/>
            <p:cNvSpPr>
              <a:spLocks/>
            </p:cNvSpPr>
            <p:nvPr/>
          </p:nvSpPr>
          <p:spPr bwMode="auto">
            <a:xfrm>
              <a:off x="1548" y="2441"/>
              <a:ext cx="321" cy="583"/>
            </a:xfrm>
            <a:custGeom>
              <a:avLst/>
              <a:gdLst>
                <a:gd name="T0" fmla="*/ 11 w 321"/>
                <a:gd name="T1" fmla="*/ 12 h 583"/>
                <a:gd name="T2" fmla="*/ 17 w 321"/>
                <a:gd name="T3" fmla="*/ 37 h 583"/>
                <a:gd name="T4" fmla="*/ 28 w 321"/>
                <a:gd name="T5" fmla="*/ 61 h 583"/>
                <a:gd name="T6" fmla="*/ 34 w 321"/>
                <a:gd name="T7" fmla="*/ 85 h 583"/>
                <a:gd name="T8" fmla="*/ 45 w 321"/>
                <a:gd name="T9" fmla="*/ 115 h 583"/>
                <a:gd name="T10" fmla="*/ 57 w 321"/>
                <a:gd name="T11" fmla="*/ 140 h 583"/>
                <a:gd name="T12" fmla="*/ 68 w 321"/>
                <a:gd name="T13" fmla="*/ 164 h 583"/>
                <a:gd name="T14" fmla="*/ 80 w 321"/>
                <a:gd name="T15" fmla="*/ 188 h 583"/>
                <a:gd name="T16" fmla="*/ 91 w 321"/>
                <a:gd name="T17" fmla="*/ 218 h 583"/>
                <a:gd name="T18" fmla="*/ 103 w 321"/>
                <a:gd name="T19" fmla="*/ 243 h 583"/>
                <a:gd name="T20" fmla="*/ 114 w 321"/>
                <a:gd name="T21" fmla="*/ 273 h 583"/>
                <a:gd name="T22" fmla="*/ 126 w 321"/>
                <a:gd name="T23" fmla="*/ 297 h 583"/>
                <a:gd name="T24" fmla="*/ 137 w 321"/>
                <a:gd name="T25" fmla="*/ 321 h 583"/>
                <a:gd name="T26" fmla="*/ 148 w 321"/>
                <a:gd name="T27" fmla="*/ 346 h 583"/>
                <a:gd name="T28" fmla="*/ 154 w 321"/>
                <a:gd name="T29" fmla="*/ 370 h 583"/>
                <a:gd name="T30" fmla="*/ 166 w 321"/>
                <a:gd name="T31" fmla="*/ 394 h 583"/>
                <a:gd name="T32" fmla="*/ 177 w 321"/>
                <a:gd name="T33" fmla="*/ 418 h 583"/>
                <a:gd name="T34" fmla="*/ 183 w 321"/>
                <a:gd name="T35" fmla="*/ 436 h 583"/>
                <a:gd name="T36" fmla="*/ 194 w 321"/>
                <a:gd name="T37" fmla="*/ 455 h 583"/>
                <a:gd name="T38" fmla="*/ 200 w 321"/>
                <a:gd name="T39" fmla="*/ 473 h 583"/>
                <a:gd name="T40" fmla="*/ 211 w 321"/>
                <a:gd name="T41" fmla="*/ 497 h 583"/>
                <a:gd name="T42" fmla="*/ 217 w 321"/>
                <a:gd name="T43" fmla="*/ 455 h 583"/>
                <a:gd name="T44" fmla="*/ 223 w 321"/>
                <a:gd name="T45" fmla="*/ 352 h 583"/>
                <a:gd name="T46" fmla="*/ 234 w 321"/>
                <a:gd name="T47" fmla="*/ 303 h 583"/>
                <a:gd name="T48" fmla="*/ 240 w 321"/>
                <a:gd name="T49" fmla="*/ 249 h 583"/>
                <a:gd name="T50" fmla="*/ 251 w 321"/>
                <a:gd name="T51" fmla="*/ 218 h 583"/>
                <a:gd name="T52" fmla="*/ 257 w 321"/>
                <a:gd name="T53" fmla="*/ 182 h 583"/>
                <a:gd name="T54" fmla="*/ 269 w 321"/>
                <a:gd name="T55" fmla="*/ 152 h 583"/>
                <a:gd name="T56" fmla="*/ 274 w 321"/>
                <a:gd name="T57" fmla="*/ 133 h 583"/>
                <a:gd name="T58" fmla="*/ 286 w 321"/>
                <a:gd name="T59" fmla="*/ 115 h 583"/>
                <a:gd name="T60" fmla="*/ 291 w 321"/>
                <a:gd name="T61" fmla="*/ 97 h 583"/>
                <a:gd name="T62" fmla="*/ 303 w 321"/>
                <a:gd name="T63" fmla="*/ 79 h 583"/>
                <a:gd name="T64" fmla="*/ 314 w 321"/>
                <a:gd name="T65" fmla="*/ 79 h 583"/>
                <a:gd name="T66" fmla="*/ 314 w 321"/>
                <a:gd name="T67" fmla="*/ 170 h 583"/>
                <a:gd name="T68" fmla="*/ 309 w 321"/>
                <a:gd name="T69" fmla="*/ 243 h 583"/>
                <a:gd name="T70" fmla="*/ 297 w 321"/>
                <a:gd name="T71" fmla="*/ 273 h 583"/>
                <a:gd name="T72" fmla="*/ 291 w 321"/>
                <a:gd name="T73" fmla="*/ 315 h 583"/>
                <a:gd name="T74" fmla="*/ 280 w 321"/>
                <a:gd name="T75" fmla="*/ 346 h 583"/>
                <a:gd name="T76" fmla="*/ 274 w 321"/>
                <a:gd name="T77" fmla="*/ 376 h 583"/>
                <a:gd name="T78" fmla="*/ 263 w 321"/>
                <a:gd name="T79" fmla="*/ 406 h 583"/>
                <a:gd name="T80" fmla="*/ 257 w 321"/>
                <a:gd name="T81" fmla="*/ 443 h 583"/>
                <a:gd name="T82" fmla="*/ 246 w 321"/>
                <a:gd name="T83" fmla="*/ 467 h 583"/>
                <a:gd name="T84" fmla="*/ 240 w 321"/>
                <a:gd name="T85" fmla="*/ 509 h 583"/>
                <a:gd name="T86" fmla="*/ 228 w 321"/>
                <a:gd name="T87" fmla="*/ 552 h 583"/>
                <a:gd name="T88" fmla="*/ 223 w 321"/>
                <a:gd name="T89" fmla="*/ 570 h 583"/>
                <a:gd name="T90" fmla="*/ 206 w 321"/>
                <a:gd name="T91" fmla="*/ 552 h 583"/>
                <a:gd name="T92" fmla="*/ 188 w 321"/>
                <a:gd name="T93" fmla="*/ 521 h 583"/>
                <a:gd name="T94" fmla="*/ 143 w 321"/>
                <a:gd name="T95" fmla="*/ 467 h 583"/>
                <a:gd name="T96" fmla="*/ 114 w 321"/>
                <a:gd name="T97" fmla="*/ 424 h 583"/>
                <a:gd name="T98" fmla="*/ 91 w 321"/>
                <a:gd name="T99" fmla="*/ 394 h 583"/>
                <a:gd name="T100" fmla="*/ 80 w 321"/>
                <a:gd name="T101" fmla="*/ 364 h 583"/>
                <a:gd name="T102" fmla="*/ 63 w 321"/>
                <a:gd name="T103" fmla="*/ 340 h 583"/>
                <a:gd name="T104" fmla="*/ 51 w 321"/>
                <a:gd name="T105" fmla="*/ 309 h 583"/>
                <a:gd name="T106" fmla="*/ 40 w 321"/>
                <a:gd name="T107" fmla="*/ 279 h 583"/>
                <a:gd name="T108" fmla="*/ 28 w 321"/>
                <a:gd name="T109" fmla="*/ 249 h 583"/>
                <a:gd name="T110" fmla="*/ 17 w 321"/>
                <a:gd name="T111" fmla="*/ 212 h 583"/>
                <a:gd name="T112" fmla="*/ 11 w 321"/>
                <a:gd name="T113" fmla="*/ 182 h 583"/>
                <a:gd name="T114" fmla="*/ 0 w 321"/>
                <a:gd name="T115" fmla="*/ 121 h 583"/>
                <a:gd name="T116" fmla="*/ 5 w 321"/>
                <a:gd name="T117" fmla="*/ 0 h 58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321"/>
                <a:gd name="T178" fmla="*/ 0 h 583"/>
                <a:gd name="T179" fmla="*/ 321 w 321"/>
                <a:gd name="T180" fmla="*/ 583 h 58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321" h="583">
                  <a:moveTo>
                    <a:pt x="5" y="0"/>
                  </a:moveTo>
                  <a:lnTo>
                    <a:pt x="5" y="6"/>
                  </a:lnTo>
                  <a:lnTo>
                    <a:pt x="11" y="12"/>
                  </a:lnTo>
                  <a:lnTo>
                    <a:pt x="11" y="24"/>
                  </a:lnTo>
                  <a:lnTo>
                    <a:pt x="17" y="30"/>
                  </a:lnTo>
                  <a:lnTo>
                    <a:pt x="17" y="37"/>
                  </a:lnTo>
                  <a:lnTo>
                    <a:pt x="23" y="49"/>
                  </a:lnTo>
                  <a:lnTo>
                    <a:pt x="23" y="55"/>
                  </a:lnTo>
                  <a:lnTo>
                    <a:pt x="28" y="61"/>
                  </a:lnTo>
                  <a:lnTo>
                    <a:pt x="28" y="73"/>
                  </a:lnTo>
                  <a:lnTo>
                    <a:pt x="34" y="79"/>
                  </a:lnTo>
                  <a:lnTo>
                    <a:pt x="34" y="85"/>
                  </a:lnTo>
                  <a:lnTo>
                    <a:pt x="40" y="97"/>
                  </a:lnTo>
                  <a:lnTo>
                    <a:pt x="45" y="103"/>
                  </a:lnTo>
                  <a:lnTo>
                    <a:pt x="45" y="115"/>
                  </a:lnTo>
                  <a:lnTo>
                    <a:pt x="51" y="121"/>
                  </a:lnTo>
                  <a:lnTo>
                    <a:pt x="51" y="127"/>
                  </a:lnTo>
                  <a:lnTo>
                    <a:pt x="57" y="140"/>
                  </a:lnTo>
                  <a:lnTo>
                    <a:pt x="63" y="146"/>
                  </a:lnTo>
                  <a:lnTo>
                    <a:pt x="63" y="158"/>
                  </a:lnTo>
                  <a:lnTo>
                    <a:pt x="68" y="164"/>
                  </a:lnTo>
                  <a:lnTo>
                    <a:pt x="74" y="176"/>
                  </a:lnTo>
                  <a:lnTo>
                    <a:pt x="74" y="182"/>
                  </a:lnTo>
                  <a:lnTo>
                    <a:pt x="80" y="188"/>
                  </a:lnTo>
                  <a:lnTo>
                    <a:pt x="80" y="200"/>
                  </a:lnTo>
                  <a:lnTo>
                    <a:pt x="86" y="206"/>
                  </a:lnTo>
                  <a:lnTo>
                    <a:pt x="91" y="218"/>
                  </a:lnTo>
                  <a:lnTo>
                    <a:pt x="91" y="224"/>
                  </a:lnTo>
                  <a:lnTo>
                    <a:pt x="97" y="236"/>
                  </a:lnTo>
                  <a:lnTo>
                    <a:pt x="103" y="243"/>
                  </a:lnTo>
                  <a:lnTo>
                    <a:pt x="103" y="255"/>
                  </a:lnTo>
                  <a:lnTo>
                    <a:pt x="108" y="261"/>
                  </a:lnTo>
                  <a:lnTo>
                    <a:pt x="114" y="273"/>
                  </a:lnTo>
                  <a:lnTo>
                    <a:pt x="114" y="279"/>
                  </a:lnTo>
                  <a:lnTo>
                    <a:pt x="120" y="285"/>
                  </a:lnTo>
                  <a:lnTo>
                    <a:pt x="126" y="297"/>
                  </a:lnTo>
                  <a:lnTo>
                    <a:pt x="126" y="303"/>
                  </a:lnTo>
                  <a:lnTo>
                    <a:pt x="131" y="315"/>
                  </a:lnTo>
                  <a:lnTo>
                    <a:pt x="137" y="321"/>
                  </a:lnTo>
                  <a:lnTo>
                    <a:pt x="137" y="327"/>
                  </a:lnTo>
                  <a:lnTo>
                    <a:pt x="143" y="340"/>
                  </a:lnTo>
                  <a:lnTo>
                    <a:pt x="148" y="346"/>
                  </a:lnTo>
                  <a:lnTo>
                    <a:pt x="148" y="352"/>
                  </a:lnTo>
                  <a:lnTo>
                    <a:pt x="154" y="364"/>
                  </a:lnTo>
                  <a:lnTo>
                    <a:pt x="154" y="370"/>
                  </a:lnTo>
                  <a:lnTo>
                    <a:pt x="160" y="376"/>
                  </a:lnTo>
                  <a:lnTo>
                    <a:pt x="166" y="388"/>
                  </a:lnTo>
                  <a:lnTo>
                    <a:pt x="166" y="394"/>
                  </a:lnTo>
                  <a:lnTo>
                    <a:pt x="171" y="400"/>
                  </a:lnTo>
                  <a:lnTo>
                    <a:pt x="171" y="406"/>
                  </a:lnTo>
                  <a:lnTo>
                    <a:pt x="177" y="418"/>
                  </a:lnTo>
                  <a:lnTo>
                    <a:pt x="177" y="424"/>
                  </a:lnTo>
                  <a:lnTo>
                    <a:pt x="183" y="430"/>
                  </a:lnTo>
                  <a:lnTo>
                    <a:pt x="183" y="436"/>
                  </a:lnTo>
                  <a:lnTo>
                    <a:pt x="188" y="443"/>
                  </a:lnTo>
                  <a:lnTo>
                    <a:pt x="188" y="449"/>
                  </a:lnTo>
                  <a:lnTo>
                    <a:pt x="194" y="455"/>
                  </a:lnTo>
                  <a:lnTo>
                    <a:pt x="194" y="461"/>
                  </a:lnTo>
                  <a:lnTo>
                    <a:pt x="200" y="467"/>
                  </a:lnTo>
                  <a:lnTo>
                    <a:pt x="200" y="473"/>
                  </a:lnTo>
                  <a:lnTo>
                    <a:pt x="206" y="479"/>
                  </a:lnTo>
                  <a:lnTo>
                    <a:pt x="206" y="491"/>
                  </a:lnTo>
                  <a:lnTo>
                    <a:pt x="211" y="497"/>
                  </a:lnTo>
                  <a:lnTo>
                    <a:pt x="211" y="503"/>
                  </a:lnTo>
                  <a:lnTo>
                    <a:pt x="211" y="461"/>
                  </a:lnTo>
                  <a:lnTo>
                    <a:pt x="217" y="455"/>
                  </a:lnTo>
                  <a:lnTo>
                    <a:pt x="217" y="400"/>
                  </a:lnTo>
                  <a:lnTo>
                    <a:pt x="223" y="388"/>
                  </a:lnTo>
                  <a:lnTo>
                    <a:pt x="223" y="352"/>
                  </a:lnTo>
                  <a:lnTo>
                    <a:pt x="228" y="346"/>
                  </a:lnTo>
                  <a:lnTo>
                    <a:pt x="228" y="315"/>
                  </a:lnTo>
                  <a:lnTo>
                    <a:pt x="234" y="303"/>
                  </a:lnTo>
                  <a:lnTo>
                    <a:pt x="234" y="273"/>
                  </a:lnTo>
                  <a:lnTo>
                    <a:pt x="240" y="267"/>
                  </a:lnTo>
                  <a:lnTo>
                    <a:pt x="240" y="249"/>
                  </a:lnTo>
                  <a:lnTo>
                    <a:pt x="246" y="243"/>
                  </a:lnTo>
                  <a:lnTo>
                    <a:pt x="246" y="224"/>
                  </a:lnTo>
                  <a:lnTo>
                    <a:pt x="251" y="218"/>
                  </a:lnTo>
                  <a:lnTo>
                    <a:pt x="251" y="200"/>
                  </a:lnTo>
                  <a:lnTo>
                    <a:pt x="257" y="194"/>
                  </a:lnTo>
                  <a:lnTo>
                    <a:pt x="257" y="182"/>
                  </a:lnTo>
                  <a:lnTo>
                    <a:pt x="263" y="176"/>
                  </a:lnTo>
                  <a:lnTo>
                    <a:pt x="263" y="158"/>
                  </a:lnTo>
                  <a:lnTo>
                    <a:pt x="269" y="152"/>
                  </a:lnTo>
                  <a:lnTo>
                    <a:pt x="269" y="146"/>
                  </a:lnTo>
                  <a:lnTo>
                    <a:pt x="274" y="140"/>
                  </a:lnTo>
                  <a:lnTo>
                    <a:pt x="274" y="133"/>
                  </a:lnTo>
                  <a:lnTo>
                    <a:pt x="280" y="127"/>
                  </a:lnTo>
                  <a:lnTo>
                    <a:pt x="280" y="121"/>
                  </a:lnTo>
                  <a:lnTo>
                    <a:pt x="286" y="115"/>
                  </a:lnTo>
                  <a:lnTo>
                    <a:pt x="286" y="109"/>
                  </a:lnTo>
                  <a:lnTo>
                    <a:pt x="291" y="103"/>
                  </a:lnTo>
                  <a:lnTo>
                    <a:pt x="291" y="97"/>
                  </a:lnTo>
                  <a:lnTo>
                    <a:pt x="297" y="91"/>
                  </a:lnTo>
                  <a:lnTo>
                    <a:pt x="297" y="85"/>
                  </a:lnTo>
                  <a:lnTo>
                    <a:pt x="303" y="79"/>
                  </a:lnTo>
                  <a:lnTo>
                    <a:pt x="303" y="73"/>
                  </a:lnTo>
                  <a:lnTo>
                    <a:pt x="314" y="61"/>
                  </a:lnTo>
                  <a:lnTo>
                    <a:pt x="314" y="79"/>
                  </a:lnTo>
                  <a:lnTo>
                    <a:pt x="320" y="85"/>
                  </a:lnTo>
                  <a:lnTo>
                    <a:pt x="320" y="164"/>
                  </a:lnTo>
                  <a:lnTo>
                    <a:pt x="314" y="170"/>
                  </a:lnTo>
                  <a:lnTo>
                    <a:pt x="314" y="206"/>
                  </a:lnTo>
                  <a:lnTo>
                    <a:pt x="309" y="218"/>
                  </a:lnTo>
                  <a:lnTo>
                    <a:pt x="309" y="243"/>
                  </a:lnTo>
                  <a:lnTo>
                    <a:pt x="303" y="249"/>
                  </a:lnTo>
                  <a:lnTo>
                    <a:pt x="303" y="267"/>
                  </a:lnTo>
                  <a:lnTo>
                    <a:pt x="297" y="273"/>
                  </a:lnTo>
                  <a:lnTo>
                    <a:pt x="297" y="291"/>
                  </a:lnTo>
                  <a:lnTo>
                    <a:pt x="291" y="303"/>
                  </a:lnTo>
                  <a:lnTo>
                    <a:pt x="291" y="315"/>
                  </a:lnTo>
                  <a:lnTo>
                    <a:pt x="286" y="327"/>
                  </a:lnTo>
                  <a:lnTo>
                    <a:pt x="286" y="333"/>
                  </a:lnTo>
                  <a:lnTo>
                    <a:pt x="280" y="346"/>
                  </a:lnTo>
                  <a:lnTo>
                    <a:pt x="280" y="358"/>
                  </a:lnTo>
                  <a:lnTo>
                    <a:pt x="274" y="370"/>
                  </a:lnTo>
                  <a:lnTo>
                    <a:pt x="274" y="376"/>
                  </a:lnTo>
                  <a:lnTo>
                    <a:pt x="269" y="382"/>
                  </a:lnTo>
                  <a:lnTo>
                    <a:pt x="269" y="400"/>
                  </a:lnTo>
                  <a:lnTo>
                    <a:pt x="263" y="406"/>
                  </a:lnTo>
                  <a:lnTo>
                    <a:pt x="263" y="418"/>
                  </a:lnTo>
                  <a:lnTo>
                    <a:pt x="257" y="424"/>
                  </a:lnTo>
                  <a:lnTo>
                    <a:pt x="257" y="443"/>
                  </a:lnTo>
                  <a:lnTo>
                    <a:pt x="251" y="449"/>
                  </a:lnTo>
                  <a:lnTo>
                    <a:pt x="251" y="455"/>
                  </a:lnTo>
                  <a:lnTo>
                    <a:pt x="246" y="467"/>
                  </a:lnTo>
                  <a:lnTo>
                    <a:pt x="246" y="479"/>
                  </a:lnTo>
                  <a:lnTo>
                    <a:pt x="240" y="485"/>
                  </a:lnTo>
                  <a:lnTo>
                    <a:pt x="240" y="509"/>
                  </a:lnTo>
                  <a:lnTo>
                    <a:pt x="234" y="515"/>
                  </a:lnTo>
                  <a:lnTo>
                    <a:pt x="234" y="546"/>
                  </a:lnTo>
                  <a:lnTo>
                    <a:pt x="228" y="552"/>
                  </a:lnTo>
                  <a:lnTo>
                    <a:pt x="228" y="582"/>
                  </a:lnTo>
                  <a:lnTo>
                    <a:pt x="223" y="576"/>
                  </a:lnTo>
                  <a:lnTo>
                    <a:pt x="223" y="570"/>
                  </a:lnTo>
                  <a:lnTo>
                    <a:pt x="217" y="570"/>
                  </a:lnTo>
                  <a:lnTo>
                    <a:pt x="217" y="564"/>
                  </a:lnTo>
                  <a:lnTo>
                    <a:pt x="206" y="552"/>
                  </a:lnTo>
                  <a:lnTo>
                    <a:pt x="206" y="546"/>
                  </a:lnTo>
                  <a:lnTo>
                    <a:pt x="188" y="527"/>
                  </a:lnTo>
                  <a:lnTo>
                    <a:pt x="188" y="521"/>
                  </a:lnTo>
                  <a:lnTo>
                    <a:pt x="148" y="479"/>
                  </a:lnTo>
                  <a:lnTo>
                    <a:pt x="148" y="473"/>
                  </a:lnTo>
                  <a:lnTo>
                    <a:pt x="143" y="467"/>
                  </a:lnTo>
                  <a:lnTo>
                    <a:pt x="137" y="455"/>
                  </a:lnTo>
                  <a:lnTo>
                    <a:pt x="120" y="436"/>
                  </a:lnTo>
                  <a:lnTo>
                    <a:pt x="114" y="424"/>
                  </a:lnTo>
                  <a:lnTo>
                    <a:pt x="103" y="412"/>
                  </a:lnTo>
                  <a:lnTo>
                    <a:pt x="97" y="400"/>
                  </a:lnTo>
                  <a:lnTo>
                    <a:pt x="91" y="394"/>
                  </a:lnTo>
                  <a:lnTo>
                    <a:pt x="91" y="382"/>
                  </a:lnTo>
                  <a:lnTo>
                    <a:pt x="86" y="376"/>
                  </a:lnTo>
                  <a:lnTo>
                    <a:pt x="80" y="364"/>
                  </a:lnTo>
                  <a:lnTo>
                    <a:pt x="74" y="358"/>
                  </a:lnTo>
                  <a:lnTo>
                    <a:pt x="68" y="346"/>
                  </a:lnTo>
                  <a:lnTo>
                    <a:pt x="63" y="340"/>
                  </a:lnTo>
                  <a:lnTo>
                    <a:pt x="57" y="327"/>
                  </a:lnTo>
                  <a:lnTo>
                    <a:pt x="57" y="321"/>
                  </a:lnTo>
                  <a:lnTo>
                    <a:pt x="51" y="309"/>
                  </a:lnTo>
                  <a:lnTo>
                    <a:pt x="45" y="297"/>
                  </a:lnTo>
                  <a:lnTo>
                    <a:pt x="40" y="291"/>
                  </a:lnTo>
                  <a:lnTo>
                    <a:pt x="40" y="279"/>
                  </a:lnTo>
                  <a:lnTo>
                    <a:pt x="34" y="267"/>
                  </a:lnTo>
                  <a:lnTo>
                    <a:pt x="28" y="261"/>
                  </a:lnTo>
                  <a:lnTo>
                    <a:pt x="28" y="249"/>
                  </a:lnTo>
                  <a:lnTo>
                    <a:pt x="23" y="236"/>
                  </a:lnTo>
                  <a:lnTo>
                    <a:pt x="23" y="224"/>
                  </a:lnTo>
                  <a:lnTo>
                    <a:pt x="17" y="212"/>
                  </a:lnTo>
                  <a:lnTo>
                    <a:pt x="17" y="200"/>
                  </a:lnTo>
                  <a:lnTo>
                    <a:pt x="11" y="194"/>
                  </a:lnTo>
                  <a:lnTo>
                    <a:pt x="11" y="182"/>
                  </a:lnTo>
                  <a:lnTo>
                    <a:pt x="5" y="170"/>
                  </a:lnTo>
                  <a:lnTo>
                    <a:pt x="5" y="133"/>
                  </a:lnTo>
                  <a:lnTo>
                    <a:pt x="0" y="121"/>
                  </a:lnTo>
                  <a:lnTo>
                    <a:pt x="0" y="30"/>
                  </a:lnTo>
                  <a:lnTo>
                    <a:pt x="5" y="12"/>
                  </a:lnTo>
                  <a:lnTo>
                    <a:pt x="5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92" name="Freeform 45"/>
            <p:cNvSpPr>
              <a:spLocks/>
            </p:cNvSpPr>
            <p:nvPr/>
          </p:nvSpPr>
          <p:spPr bwMode="auto">
            <a:xfrm>
              <a:off x="1634" y="2096"/>
              <a:ext cx="292" cy="576"/>
            </a:xfrm>
            <a:custGeom>
              <a:avLst/>
              <a:gdLst>
                <a:gd name="T0" fmla="*/ 45 w 292"/>
                <a:gd name="T1" fmla="*/ 24 h 576"/>
                <a:gd name="T2" fmla="*/ 51 w 292"/>
                <a:gd name="T3" fmla="*/ 109 h 576"/>
                <a:gd name="T4" fmla="*/ 62 w 292"/>
                <a:gd name="T5" fmla="*/ 163 h 576"/>
                <a:gd name="T6" fmla="*/ 68 w 292"/>
                <a:gd name="T7" fmla="*/ 266 h 576"/>
                <a:gd name="T8" fmla="*/ 80 w 292"/>
                <a:gd name="T9" fmla="*/ 333 h 576"/>
                <a:gd name="T10" fmla="*/ 85 w 292"/>
                <a:gd name="T11" fmla="*/ 478 h 576"/>
                <a:gd name="T12" fmla="*/ 91 w 292"/>
                <a:gd name="T13" fmla="*/ 448 h 576"/>
                <a:gd name="T14" fmla="*/ 102 w 292"/>
                <a:gd name="T15" fmla="*/ 424 h 576"/>
                <a:gd name="T16" fmla="*/ 108 w 292"/>
                <a:gd name="T17" fmla="*/ 400 h 576"/>
                <a:gd name="T18" fmla="*/ 120 w 292"/>
                <a:gd name="T19" fmla="*/ 375 h 576"/>
                <a:gd name="T20" fmla="*/ 125 w 292"/>
                <a:gd name="T21" fmla="*/ 357 h 576"/>
                <a:gd name="T22" fmla="*/ 137 w 292"/>
                <a:gd name="T23" fmla="*/ 339 h 576"/>
                <a:gd name="T24" fmla="*/ 142 w 292"/>
                <a:gd name="T25" fmla="*/ 321 h 576"/>
                <a:gd name="T26" fmla="*/ 160 w 292"/>
                <a:gd name="T27" fmla="*/ 291 h 576"/>
                <a:gd name="T28" fmla="*/ 165 w 292"/>
                <a:gd name="T29" fmla="*/ 272 h 576"/>
                <a:gd name="T30" fmla="*/ 188 w 292"/>
                <a:gd name="T31" fmla="*/ 242 h 576"/>
                <a:gd name="T32" fmla="*/ 200 w 292"/>
                <a:gd name="T33" fmla="*/ 218 h 576"/>
                <a:gd name="T34" fmla="*/ 223 w 292"/>
                <a:gd name="T35" fmla="*/ 188 h 576"/>
                <a:gd name="T36" fmla="*/ 240 w 292"/>
                <a:gd name="T37" fmla="*/ 157 h 576"/>
                <a:gd name="T38" fmla="*/ 280 w 292"/>
                <a:gd name="T39" fmla="*/ 127 h 576"/>
                <a:gd name="T40" fmla="*/ 291 w 292"/>
                <a:gd name="T41" fmla="*/ 115 h 576"/>
                <a:gd name="T42" fmla="*/ 285 w 292"/>
                <a:gd name="T43" fmla="*/ 145 h 576"/>
                <a:gd name="T44" fmla="*/ 274 w 292"/>
                <a:gd name="T45" fmla="*/ 163 h 576"/>
                <a:gd name="T46" fmla="*/ 268 w 292"/>
                <a:gd name="T47" fmla="*/ 194 h 576"/>
                <a:gd name="T48" fmla="*/ 257 w 292"/>
                <a:gd name="T49" fmla="*/ 212 h 576"/>
                <a:gd name="T50" fmla="*/ 245 w 292"/>
                <a:gd name="T51" fmla="*/ 242 h 576"/>
                <a:gd name="T52" fmla="*/ 234 w 292"/>
                <a:gd name="T53" fmla="*/ 260 h 576"/>
                <a:gd name="T54" fmla="*/ 217 w 292"/>
                <a:gd name="T55" fmla="*/ 291 h 576"/>
                <a:gd name="T56" fmla="*/ 211 w 292"/>
                <a:gd name="T57" fmla="*/ 309 h 576"/>
                <a:gd name="T58" fmla="*/ 200 w 292"/>
                <a:gd name="T59" fmla="*/ 333 h 576"/>
                <a:gd name="T60" fmla="*/ 177 w 292"/>
                <a:gd name="T61" fmla="*/ 363 h 576"/>
                <a:gd name="T62" fmla="*/ 165 w 292"/>
                <a:gd name="T63" fmla="*/ 394 h 576"/>
                <a:gd name="T64" fmla="*/ 142 w 292"/>
                <a:gd name="T65" fmla="*/ 430 h 576"/>
                <a:gd name="T66" fmla="*/ 137 w 292"/>
                <a:gd name="T67" fmla="*/ 454 h 576"/>
                <a:gd name="T68" fmla="*/ 120 w 292"/>
                <a:gd name="T69" fmla="*/ 478 h 576"/>
                <a:gd name="T70" fmla="*/ 114 w 292"/>
                <a:gd name="T71" fmla="*/ 503 h 576"/>
                <a:gd name="T72" fmla="*/ 102 w 292"/>
                <a:gd name="T73" fmla="*/ 527 h 576"/>
                <a:gd name="T74" fmla="*/ 97 w 292"/>
                <a:gd name="T75" fmla="*/ 557 h 576"/>
                <a:gd name="T76" fmla="*/ 91 w 292"/>
                <a:gd name="T77" fmla="*/ 569 h 576"/>
                <a:gd name="T78" fmla="*/ 80 w 292"/>
                <a:gd name="T79" fmla="*/ 551 h 576"/>
                <a:gd name="T80" fmla="*/ 74 w 292"/>
                <a:gd name="T81" fmla="*/ 527 h 576"/>
                <a:gd name="T82" fmla="*/ 62 w 292"/>
                <a:gd name="T83" fmla="*/ 503 h 576"/>
                <a:gd name="T84" fmla="*/ 51 w 292"/>
                <a:gd name="T85" fmla="*/ 472 h 576"/>
                <a:gd name="T86" fmla="*/ 40 w 292"/>
                <a:gd name="T87" fmla="*/ 448 h 576"/>
                <a:gd name="T88" fmla="*/ 34 w 292"/>
                <a:gd name="T89" fmla="*/ 418 h 576"/>
                <a:gd name="T90" fmla="*/ 22 w 292"/>
                <a:gd name="T91" fmla="*/ 394 h 576"/>
                <a:gd name="T92" fmla="*/ 17 w 292"/>
                <a:gd name="T93" fmla="*/ 357 h 576"/>
                <a:gd name="T94" fmla="*/ 5 w 292"/>
                <a:gd name="T95" fmla="*/ 321 h 576"/>
                <a:gd name="T96" fmla="*/ 0 w 292"/>
                <a:gd name="T97" fmla="*/ 139 h 576"/>
                <a:gd name="T98" fmla="*/ 11 w 292"/>
                <a:gd name="T99" fmla="*/ 97 h 576"/>
                <a:gd name="T100" fmla="*/ 17 w 292"/>
                <a:gd name="T101" fmla="*/ 66 h 576"/>
                <a:gd name="T102" fmla="*/ 28 w 292"/>
                <a:gd name="T103" fmla="*/ 30 h 576"/>
                <a:gd name="T104" fmla="*/ 40 w 292"/>
                <a:gd name="T105" fmla="*/ 0 h 57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92"/>
                <a:gd name="T160" fmla="*/ 0 h 576"/>
                <a:gd name="T161" fmla="*/ 292 w 292"/>
                <a:gd name="T162" fmla="*/ 576 h 57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92" h="576">
                  <a:moveTo>
                    <a:pt x="40" y="0"/>
                  </a:moveTo>
                  <a:lnTo>
                    <a:pt x="40" y="18"/>
                  </a:lnTo>
                  <a:lnTo>
                    <a:pt x="45" y="24"/>
                  </a:lnTo>
                  <a:lnTo>
                    <a:pt x="45" y="60"/>
                  </a:lnTo>
                  <a:lnTo>
                    <a:pt x="51" y="66"/>
                  </a:lnTo>
                  <a:lnTo>
                    <a:pt x="51" y="109"/>
                  </a:lnTo>
                  <a:lnTo>
                    <a:pt x="57" y="115"/>
                  </a:lnTo>
                  <a:lnTo>
                    <a:pt x="57" y="157"/>
                  </a:lnTo>
                  <a:lnTo>
                    <a:pt x="62" y="163"/>
                  </a:lnTo>
                  <a:lnTo>
                    <a:pt x="62" y="212"/>
                  </a:lnTo>
                  <a:lnTo>
                    <a:pt x="68" y="224"/>
                  </a:lnTo>
                  <a:lnTo>
                    <a:pt x="68" y="266"/>
                  </a:lnTo>
                  <a:lnTo>
                    <a:pt x="74" y="272"/>
                  </a:lnTo>
                  <a:lnTo>
                    <a:pt x="74" y="321"/>
                  </a:lnTo>
                  <a:lnTo>
                    <a:pt x="80" y="333"/>
                  </a:lnTo>
                  <a:lnTo>
                    <a:pt x="80" y="400"/>
                  </a:lnTo>
                  <a:lnTo>
                    <a:pt x="85" y="406"/>
                  </a:lnTo>
                  <a:lnTo>
                    <a:pt x="85" y="478"/>
                  </a:lnTo>
                  <a:lnTo>
                    <a:pt x="85" y="466"/>
                  </a:lnTo>
                  <a:lnTo>
                    <a:pt x="91" y="466"/>
                  </a:lnTo>
                  <a:lnTo>
                    <a:pt x="91" y="448"/>
                  </a:lnTo>
                  <a:lnTo>
                    <a:pt x="97" y="442"/>
                  </a:lnTo>
                  <a:lnTo>
                    <a:pt x="97" y="430"/>
                  </a:lnTo>
                  <a:lnTo>
                    <a:pt x="102" y="424"/>
                  </a:lnTo>
                  <a:lnTo>
                    <a:pt x="102" y="412"/>
                  </a:lnTo>
                  <a:lnTo>
                    <a:pt x="108" y="406"/>
                  </a:lnTo>
                  <a:lnTo>
                    <a:pt x="108" y="400"/>
                  </a:lnTo>
                  <a:lnTo>
                    <a:pt x="114" y="394"/>
                  </a:lnTo>
                  <a:lnTo>
                    <a:pt x="114" y="382"/>
                  </a:lnTo>
                  <a:lnTo>
                    <a:pt x="120" y="375"/>
                  </a:lnTo>
                  <a:lnTo>
                    <a:pt x="120" y="369"/>
                  </a:lnTo>
                  <a:lnTo>
                    <a:pt x="125" y="363"/>
                  </a:lnTo>
                  <a:lnTo>
                    <a:pt x="125" y="357"/>
                  </a:lnTo>
                  <a:lnTo>
                    <a:pt x="131" y="351"/>
                  </a:lnTo>
                  <a:lnTo>
                    <a:pt x="131" y="345"/>
                  </a:lnTo>
                  <a:lnTo>
                    <a:pt x="137" y="339"/>
                  </a:lnTo>
                  <a:lnTo>
                    <a:pt x="137" y="333"/>
                  </a:lnTo>
                  <a:lnTo>
                    <a:pt x="142" y="327"/>
                  </a:lnTo>
                  <a:lnTo>
                    <a:pt x="142" y="321"/>
                  </a:lnTo>
                  <a:lnTo>
                    <a:pt x="148" y="315"/>
                  </a:lnTo>
                  <a:lnTo>
                    <a:pt x="148" y="303"/>
                  </a:lnTo>
                  <a:lnTo>
                    <a:pt x="160" y="291"/>
                  </a:lnTo>
                  <a:lnTo>
                    <a:pt x="160" y="285"/>
                  </a:lnTo>
                  <a:lnTo>
                    <a:pt x="165" y="279"/>
                  </a:lnTo>
                  <a:lnTo>
                    <a:pt x="165" y="272"/>
                  </a:lnTo>
                  <a:lnTo>
                    <a:pt x="177" y="260"/>
                  </a:lnTo>
                  <a:lnTo>
                    <a:pt x="177" y="254"/>
                  </a:lnTo>
                  <a:lnTo>
                    <a:pt x="188" y="242"/>
                  </a:lnTo>
                  <a:lnTo>
                    <a:pt x="188" y="236"/>
                  </a:lnTo>
                  <a:lnTo>
                    <a:pt x="200" y="224"/>
                  </a:lnTo>
                  <a:lnTo>
                    <a:pt x="200" y="218"/>
                  </a:lnTo>
                  <a:lnTo>
                    <a:pt x="211" y="206"/>
                  </a:lnTo>
                  <a:lnTo>
                    <a:pt x="211" y="200"/>
                  </a:lnTo>
                  <a:lnTo>
                    <a:pt x="223" y="188"/>
                  </a:lnTo>
                  <a:lnTo>
                    <a:pt x="223" y="182"/>
                  </a:lnTo>
                  <a:lnTo>
                    <a:pt x="240" y="163"/>
                  </a:lnTo>
                  <a:lnTo>
                    <a:pt x="240" y="157"/>
                  </a:lnTo>
                  <a:lnTo>
                    <a:pt x="245" y="157"/>
                  </a:lnTo>
                  <a:lnTo>
                    <a:pt x="274" y="127"/>
                  </a:lnTo>
                  <a:lnTo>
                    <a:pt x="280" y="127"/>
                  </a:lnTo>
                  <a:lnTo>
                    <a:pt x="280" y="121"/>
                  </a:lnTo>
                  <a:lnTo>
                    <a:pt x="285" y="121"/>
                  </a:lnTo>
                  <a:lnTo>
                    <a:pt x="291" y="115"/>
                  </a:lnTo>
                  <a:lnTo>
                    <a:pt x="291" y="121"/>
                  </a:lnTo>
                  <a:lnTo>
                    <a:pt x="285" y="127"/>
                  </a:lnTo>
                  <a:lnTo>
                    <a:pt x="285" y="145"/>
                  </a:lnTo>
                  <a:lnTo>
                    <a:pt x="280" y="151"/>
                  </a:lnTo>
                  <a:lnTo>
                    <a:pt x="280" y="157"/>
                  </a:lnTo>
                  <a:lnTo>
                    <a:pt x="274" y="163"/>
                  </a:lnTo>
                  <a:lnTo>
                    <a:pt x="274" y="182"/>
                  </a:lnTo>
                  <a:lnTo>
                    <a:pt x="268" y="188"/>
                  </a:lnTo>
                  <a:lnTo>
                    <a:pt x="268" y="194"/>
                  </a:lnTo>
                  <a:lnTo>
                    <a:pt x="263" y="200"/>
                  </a:lnTo>
                  <a:lnTo>
                    <a:pt x="263" y="206"/>
                  </a:lnTo>
                  <a:lnTo>
                    <a:pt x="257" y="212"/>
                  </a:lnTo>
                  <a:lnTo>
                    <a:pt x="257" y="224"/>
                  </a:lnTo>
                  <a:lnTo>
                    <a:pt x="245" y="236"/>
                  </a:lnTo>
                  <a:lnTo>
                    <a:pt x="245" y="242"/>
                  </a:lnTo>
                  <a:lnTo>
                    <a:pt x="240" y="248"/>
                  </a:lnTo>
                  <a:lnTo>
                    <a:pt x="240" y="254"/>
                  </a:lnTo>
                  <a:lnTo>
                    <a:pt x="234" y="260"/>
                  </a:lnTo>
                  <a:lnTo>
                    <a:pt x="228" y="272"/>
                  </a:lnTo>
                  <a:lnTo>
                    <a:pt x="228" y="279"/>
                  </a:lnTo>
                  <a:lnTo>
                    <a:pt x="217" y="291"/>
                  </a:lnTo>
                  <a:lnTo>
                    <a:pt x="217" y="297"/>
                  </a:lnTo>
                  <a:lnTo>
                    <a:pt x="211" y="303"/>
                  </a:lnTo>
                  <a:lnTo>
                    <a:pt x="211" y="309"/>
                  </a:lnTo>
                  <a:lnTo>
                    <a:pt x="205" y="315"/>
                  </a:lnTo>
                  <a:lnTo>
                    <a:pt x="200" y="327"/>
                  </a:lnTo>
                  <a:lnTo>
                    <a:pt x="200" y="333"/>
                  </a:lnTo>
                  <a:lnTo>
                    <a:pt x="188" y="345"/>
                  </a:lnTo>
                  <a:lnTo>
                    <a:pt x="188" y="351"/>
                  </a:lnTo>
                  <a:lnTo>
                    <a:pt x="177" y="363"/>
                  </a:lnTo>
                  <a:lnTo>
                    <a:pt x="177" y="375"/>
                  </a:lnTo>
                  <a:lnTo>
                    <a:pt x="165" y="388"/>
                  </a:lnTo>
                  <a:lnTo>
                    <a:pt x="165" y="394"/>
                  </a:lnTo>
                  <a:lnTo>
                    <a:pt x="154" y="406"/>
                  </a:lnTo>
                  <a:lnTo>
                    <a:pt x="154" y="418"/>
                  </a:lnTo>
                  <a:lnTo>
                    <a:pt x="142" y="430"/>
                  </a:lnTo>
                  <a:lnTo>
                    <a:pt x="142" y="436"/>
                  </a:lnTo>
                  <a:lnTo>
                    <a:pt x="137" y="442"/>
                  </a:lnTo>
                  <a:lnTo>
                    <a:pt x="137" y="454"/>
                  </a:lnTo>
                  <a:lnTo>
                    <a:pt x="125" y="466"/>
                  </a:lnTo>
                  <a:lnTo>
                    <a:pt x="125" y="472"/>
                  </a:lnTo>
                  <a:lnTo>
                    <a:pt x="120" y="478"/>
                  </a:lnTo>
                  <a:lnTo>
                    <a:pt x="120" y="491"/>
                  </a:lnTo>
                  <a:lnTo>
                    <a:pt x="114" y="497"/>
                  </a:lnTo>
                  <a:lnTo>
                    <a:pt x="114" y="503"/>
                  </a:lnTo>
                  <a:lnTo>
                    <a:pt x="108" y="509"/>
                  </a:lnTo>
                  <a:lnTo>
                    <a:pt x="108" y="521"/>
                  </a:lnTo>
                  <a:lnTo>
                    <a:pt x="102" y="527"/>
                  </a:lnTo>
                  <a:lnTo>
                    <a:pt x="102" y="533"/>
                  </a:lnTo>
                  <a:lnTo>
                    <a:pt x="97" y="545"/>
                  </a:lnTo>
                  <a:lnTo>
                    <a:pt x="97" y="557"/>
                  </a:lnTo>
                  <a:lnTo>
                    <a:pt x="91" y="569"/>
                  </a:lnTo>
                  <a:lnTo>
                    <a:pt x="91" y="575"/>
                  </a:lnTo>
                  <a:lnTo>
                    <a:pt x="91" y="569"/>
                  </a:lnTo>
                  <a:lnTo>
                    <a:pt x="85" y="563"/>
                  </a:lnTo>
                  <a:lnTo>
                    <a:pt x="85" y="557"/>
                  </a:lnTo>
                  <a:lnTo>
                    <a:pt x="80" y="551"/>
                  </a:lnTo>
                  <a:lnTo>
                    <a:pt x="80" y="539"/>
                  </a:lnTo>
                  <a:lnTo>
                    <a:pt x="74" y="533"/>
                  </a:lnTo>
                  <a:lnTo>
                    <a:pt x="74" y="527"/>
                  </a:lnTo>
                  <a:lnTo>
                    <a:pt x="68" y="521"/>
                  </a:lnTo>
                  <a:lnTo>
                    <a:pt x="68" y="515"/>
                  </a:lnTo>
                  <a:lnTo>
                    <a:pt x="62" y="503"/>
                  </a:lnTo>
                  <a:lnTo>
                    <a:pt x="62" y="497"/>
                  </a:lnTo>
                  <a:lnTo>
                    <a:pt x="51" y="485"/>
                  </a:lnTo>
                  <a:lnTo>
                    <a:pt x="51" y="472"/>
                  </a:lnTo>
                  <a:lnTo>
                    <a:pt x="45" y="466"/>
                  </a:lnTo>
                  <a:lnTo>
                    <a:pt x="45" y="460"/>
                  </a:lnTo>
                  <a:lnTo>
                    <a:pt x="40" y="448"/>
                  </a:lnTo>
                  <a:lnTo>
                    <a:pt x="40" y="436"/>
                  </a:lnTo>
                  <a:lnTo>
                    <a:pt x="34" y="424"/>
                  </a:lnTo>
                  <a:lnTo>
                    <a:pt x="34" y="418"/>
                  </a:lnTo>
                  <a:lnTo>
                    <a:pt x="28" y="412"/>
                  </a:lnTo>
                  <a:lnTo>
                    <a:pt x="28" y="400"/>
                  </a:lnTo>
                  <a:lnTo>
                    <a:pt x="22" y="394"/>
                  </a:lnTo>
                  <a:lnTo>
                    <a:pt x="22" y="382"/>
                  </a:lnTo>
                  <a:lnTo>
                    <a:pt x="17" y="375"/>
                  </a:lnTo>
                  <a:lnTo>
                    <a:pt x="17" y="357"/>
                  </a:lnTo>
                  <a:lnTo>
                    <a:pt x="11" y="351"/>
                  </a:lnTo>
                  <a:lnTo>
                    <a:pt x="11" y="333"/>
                  </a:lnTo>
                  <a:lnTo>
                    <a:pt x="5" y="321"/>
                  </a:lnTo>
                  <a:lnTo>
                    <a:pt x="5" y="297"/>
                  </a:lnTo>
                  <a:lnTo>
                    <a:pt x="0" y="285"/>
                  </a:lnTo>
                  <a:lnTo>
                    <a:pt x="0" y="139"/>
                  </a:lnTo>
                  <a:lnTo>
                    <a:pt x="5" y="127"/>
                  </a:lnTo>
                  <a:lnTo>
                    <a:pt x="5" y="103"/>
                  </a:lnTo>
                  <a:lnTo>
                    <a:pt x="11" y="97"/>
                  </a:lnTo>
                  <a:lnTo>
                    <a:pt x="11" y="85"/>
                  </a:lnTo>
                  <a:lnTo>
                    <a:pt x="17" y="73"/>
                  </a:lnTo>
                  <a:lnTo>
                    <a:pt x="17" y="66"/>
                  </a:lnTo>
                  <a:lnTo>
                    <a:pt x="22" y="54"/>
                  </a:lnTo>
                  <a:lnTo>
                    <a:pt x="22" y="42"/>
                  </a:lnTo>
                  <a:lnTo>
                    <a:pt x="28" y="30"/>
                  </a:lnTo>
                  <a:lnTo>
                    <a:pt x="34" y="24"/>
                  </a:lnTo>
                  <a:lnTo>
                    <a:pt x="34" y="12"/>
                  </a:lnTo>
                  <a:lnTo>
                    <a:pt x="40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93" name="Freeform 46"/>
            <p:cNvSpPr>
              <a:spLocks/>
            </p:cNvSpPr>
            <p:nvPr/>
          </p:nvSpPr>
          <p:spPr bwMode="auto">
            <a:xfrm>
              <a:off x="3046" y="3974"/>
              <a:ext cx="224" cy="165"/>
            </a:xfrm>
            <a:custGeom>
              <a:avLst/>
              <a:gdLst>
                <a:gd name="T0" fmla="*/ 223 w 224"/>
                <a:gd name="T1" fmla="*/ 164 h 165"/>
                <a:gd name="T2" fmla="*/ 177 w 224"/>
                <a:gd name="T3" fmla="*/ 164 h 165"/>
                <a:gd name="T4" fmla="*/ 177 w 224"/>
                <a:gd name="T5" fmla="*/ 158 h 165"/>
                <a:gd name="T6" fmla="*/ 154 w 224"/>
                <a:gd name="T7" fmla="*/ 133 h 165"/>
                <a:gd name="T8" fmla="*/ 154 w 224"/>
                <a:gd name="T9" fmla="*/ 127 h 165"/>
                <a:gd name="T10" fmla="*/ 149 w 224"/>
                <a:gd name="T11" fmla="*/ 127 h 165"/>
                <a:gd name="T12" fmla="*/ 143 w 224"/>
                <a:gd name="T13" fmla="*/ 121 h 165"/>
                <a:gd name="T14" fmla="*/ 143 w 224"/>
                <a:gd name="T15" fmla="*/ 115 h 165"/>
                <a:gd name="T16" fmla="*/ 137 w 224"/>
                <a:gd name="T17" fmla="*/ 109 h 165"/>
                <a:gd name="T18" fmla="*/ 132 w 224"/>
                <a:gd name="T19" fmla="*/ 109 h 165"/>
                <a:gd name="T20" fmla="*/ 114 w 224"/>
                <a:gd name="T21" fmla="*/ 91 h 165"/>
                <a:gd name="T22" fmla="*/ 103 w 224"/>
                <a:gd name="T23" fmla="*/ 85 h 165"/>
                <a:gd name="T24" fmla="*/ 80 w 224"/>
                <a:gd name="T25" fmla="*/ 61 h 165"/>
                <a:gd name="T26" fmla="*/ 69 w 224"/>
                <a:gd name="T27" fmla="*/ 55 h 165"/>
                <a:gd name="T28" fmla="*/ 63 w 224"/>
                <a:gd name="T29" fmla="*/ 49 h 165"/>
                <a:gd name="T30" fmla="*/ 52 w 224"/>
                <a:gd name="T31" fmla="*/ 43 h 165"/>
                <a:gd name="T32" fmla="*/ 40 w 224"/>
                <a:gd name="T33" fmla="*/ 30 h 165"/>
                <a:gd name="T34" fmla="*/ 29 w 224"/>
                <a:gd name="T35" fmla="*/ 24 h 165"/>
                <a:gd name="T36" fmla="*/ 12 w 224"/>
                <a:gd name="T37" fmla="*/ 12 h 165"/>
                <a:gd name="T38" fmla="*/ 0 w 224"/>
                <a:gd name="T39" fmla="*/ 6 h 165"/>
                <a:gd name="T40" fmla="*/ 6 w 224"/>
                <a:gd name="T41" fmla="*/ 6 h 165"/>
                <a:gd name="T42" fmla="*/ 6 w 224"/>
                <a:gd name="T43" fmla="*/ 0 h 165"/>
                <a:gd name="T44" fmla="*/ 52 w 224"/>
                <a:gd name="T45" fmla="*/ 0 h 165"/>
                <a:gd name="T46" fmla="*/ 52 w 224"/>
                <a:gd name="T47" fmla="*/ 6 h 165"/>
                <a:gd name="T48" fmla="*/ 57 w 224"/>
                <a:gd name="T49" fmla="*/ 6 h 165"/>
                <a:gd name="T50" fmla="*/ 63 w 224"/>
                <a:gd name="T51" fmla="*/ 12 h 165"/>
                <a:gd name="T52" fmla="*/ 69 w 224"/>
                <a:gd name="T53" fmla="*/ 12 h 165"/>
                <a:gd name="T54" fmla="*/ 74 w 224"/>
                <a:gd name="T55" fmla="*/ 18 h 165"/>
                <a:gd name="T56" fmla="*/ 80 w 224"/>
                <a:gd name="T57" fmla="*/ 18 h 165"/>
                <a:gd name="T58" fmla="*/ 80 w 224"/>
                <a:gd name="T59" fmla="*/ 24 h 165"/>
                <a:gd name="T60" fmla="*/ 97 w 224"/>
                <a:gd name="T61" fmla="*/ 43 h 165"/>
                <a:gd name="T62" fmla="*/ 109 w 224"/>
                <a:gd name="T63" fmla="*/ 43 h 165"/>
                <a:gd name="T64" fmla="*/ 114 w 224"/>
                <a:gd name="T65" fmla="*/ 55 h 165"/>
                <a:gd name="T66" fmla="*/ 120 w 224"/>
                <a:gd name="T67" fmla="*/ 61 h 165"/>
                <a:gd name="T68" fmla="*/ 132 w 224"/>
                <a:gd name="T69" fmla="*/ 67 h 165"/>
                <a:gd name="T70" fmla="*/ 223 w 224"/>
                <a:gd name="T71" fmla="*/ 164 h 165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24"/>
                <a:gd name="T109" fmla="*/ 0 h 165"/>
                <a:gd name="T110" fmla="*/ 224 w 224"/>
                <a:gd name="T111" fmla="*/ 165 h 165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24" h="165">
                  <a:moveTo>
                    <a:pt x="223" y="164"/>
                  </a:moveTo>
                  <a:lnTo>
                    <a:pt x="177" y="164"/>
                  </a:lnTo>
                  <a:lnTo>
                    <a:pt x="177" y="158"/>
                  </a:lnTo>
                  <a:lnTo>
                    <a:pt x="154" y="133"/>
                  </a:lnTo>
                  <a:lnTo>
                    <a:pt x="154" y="127"/>
                  </a:lnTo>
                  <a:lnTo>
                    <a:pt x="149" y="127"/>
                  </a:lnTo>
                  <a:lnTo>
                    <a:pt x="143" y="121"/>
                  </a:lnTo>
                  <a:lnTo>
                    <a:pt x="143" y="115"/>
                  </a:lnTo>
                  <a:lnTo>
                    <a:pt x="137" y="109"/>
                  </a:lnTo>
                  <a:lnTo>
                    <a:pt x="132" y="109"/>
                  </a:lnTo>
                  <a:lnTo>
                    <a:pt x="114" y="91"/>
                  </a:lnTo>
                  <a:lnTo>
                    <a:pt x="103" y="85"/>
                  </a:lnTo>
                  <a:lnTo>
                    <a:pt x="80" y="61"/>
                  </a:lnTo>
                  <a:lnTo>
                    <a:pt x="69" y="55"/>
                  </a:lnTo>
                  <a:lnTo>
                    <a:pt x="63" y="49"/>
                  </a:lnTo>
                  <a:lnTo>
                    <a:pt x="52" y="43"/>
                  </a:lnTo>
                  <a:lnTo>
                    <a:pt x="40" y="30"/>
                  </a:lnTo>
                  <a:lnTo>
                    <a:pt x="29" y="24"/>
                  </a:lnTo>
                  <a:lnTo>
                    <a:pt x="12" y="12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0"/>
                  </a:lnTo>
                  <a:lnTo>
                    <a:pt x="52" y="0"/>
                  </a:lnTo>
                  <a:lnTo>
                    <a:pt x="52" y="6"/>
                  </a:lnTo>
                  <a:lnTo>
                    <a:pt x="57" y="6"/>
                  </a:lnTo>
                  <a:lnTo>
                    <a:pt x="63" y="12"/>
                  </a:lnTo>
                  <a:lnTo>
                    <a:pt x="69" y="12"/>
                  </a:lnTo>
                  <a:lnTo>
                    <a:pt x="74" y="18"/>
                  </a:lnTo>
                  <a:lnTo>
                    <a:pt x="80" y="18"/>
                  </a:lnTo>
                  <a:lnTo>
                    <a:pt x="80" y="24"/>
                  </a:lnTo>
                  <a:lnTo>
                    <a:pt x="97" y="43"/>
                  </a:lnTo>
                  <a:lnTo>
                    <a:pt x="109" y="43"/>
                  </a:lnTo>
                  <a:lnTo>
                    <a:pt x="114" y="55"/>
                  </a:lnTo>
                  <a:lnTo>
                    <a:pt x="120" y="61"/>
                  </a:lnTo>
                  <a:lnTo>
                    <a:pt x="132" y="67"/>
                  </a:lnTo>
                  <a:lnTo>
                    <a:pt x="223" y="164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94" name="Freeform 47"/>
            <p:cNvSpPr>
              <a:spLocks/>
            </p:cNvSpPr>
            <p:nvPr/>
          </p:nvSpPr>
          <p:spPr bwMode="auto">
            <a:xfrm>
              <a:off x="2926" y="2362"/>
              <a:ext cx="81" cy="559"/>
            </a:xfrm>
            <a:custGeom>
              <a:avLst/>
              <a:gdLst>
                <a:gd name="T0" fmla="*/ 0 w 81"/>
                <a:gd name="T1" fmla="*/ 19 h 559"/>
                <a:gd name="T2" fmla="*/ 11 w 81"/>
                <a:gd name="T3" fmla="*/ 19 h 559"/>
                <a:gd name="T4" fmla="*/ 17 w 81"/>
                <a:gd name="T5" fmla="*/ 13 h 559"/>
                <a:gd name="T6" fmla="*/ 46 w 81"/>
                <a:gd name="T7" fmla="*/ 13 h 559"/>
                <a:gd name="T8" fmla="*/ 51 w 81"/>
                <a:gd name="T9" fmla="*/ 6 h 559"/>
                <a:gd name="T10" fmla="*/ 69 w 81"/>
                <a:gd name="T11" fmla="*/ 6 h 559"/>
                <a:gd name="T12" fmla="*/ 74 w 81"/>
                <a:gd name="T13" fmla="*/ 0 h 559"/>
                <a:gd name="T14" fmla="*/ 80 w 81"/>
                <a:gd name="T15" fmla="*/ 0 h 559"/>
                <a:gd name="T16" fmla="*/ 80 w 81"/>
                <a:gd name="T17" fmla="*/ 128 h 559"/>
                <a:gd name="T18" fmla="*/ 74 w 81"/>
                <a:gd name="T19" fmla="*/ 134 h 559"/>
                <a:gd name="T20" fmla="*/ 74 w 81"/>
                <a:gd name="T21" fmla="*/ 400 h 559"/>
                <a:gd name="T22" fmla="*/ 69 w 81"/>
                <a:gd name="T23" fmla="*/ 412 h 559"/>
                <a:gd name="T24" fmla="*/ 69 w 81"/>
                <a:gd name="T25" fmla="*/ 534 h 559"/>
                <a:gd name="T26" fmla="*/ 63 w 81"/>
                <a:gd name="T27" fmla="*/ 534 h 559"/>
                <a:gd name="T28" fmla="*/ 63 w 81"/>
                <a:gd name="T29" fmla="*/ 540 h 559"/>
                <a:gd name="T30" fmla="*/ 51 w 81"/>
                <a:gd name="T31" fmla="*/ 540 h 559"/>
                <a:gd name="T32" fmla="*/ 51 w 81"/>
                <a:gd name="T33" fmla="*/ 546 h 559"/>
                <a:gd name="T34" fmla="*/ 46 w 81"/>
                <a:gd name="T35" fmla="*/ 546 h 559"/>
                <a:gd name="T36" fmla="*/ 40 w 81"/>
                <a:gd name="T37" fmla="*/ 552 h 559"/>
                <a:gd name="T38" fmla="*/ 29 w 81"/>
                <a:gd name="T39" fmla="*/ 552 h 559"/>
                <a:gd name="T40" fmla="*/ 29 w 81"/>
                <a:gd name="T41" fmla="*/ 558 h 559"/>
                <a:gd name="T42" fmla="*/ 11 w 81"/>
                <a:gd name="T43" fmla="*/ 558 h 559"/>
                <a:gd name="T44" fmla="*/ 11 w 81"/>
                <a:gd name="T45" fmla="*/ 437 h 559"/>
                <a:gd name="T46" fmla="*/ 6 w 81"/>
                <a:gd name="T47" fmla="*/ 425 h 559"/>
                <a:gd name="T48" fmla="*/ 6 w 81"/>
                <a:gd name="T49" fmla="*/ 158 h 559"/>
                <a:gd name="T50" fmla="*/ 0 w 81"/>
                <a:gd name="T51" fmla="*/ 146 h 559"/>
                <a:gd name="T52" fmla="*/ 0 w 81"/>
                <a:gd name="T53" fmla="*/ 19 h 559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81"/>
                <a:gd name="T82" fmla="*/ 0 h 559"/>
                <a:gd name="T83" fmla="*/ 81 w 81"/>
                <a:gd name="T84" fmla="*/ 559 h 559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81" h="559">
                  <a:moveTo>
                    <a:pt x="0" y="19"/>
                  </a:moveTo>
                  <a:lnTo>
                    <a:pt x="11" y="19"/>
                  </a:lnTo>
                  <a:lnTo>
                    <a:pt x="17" y="13"/>
                  </a:lnTo>
                  <a:lnTo>
                    <a:pt x="46" y="13"/>
                  </a:lnTo>
                  <a:lnTo>
                    <a:pt x="51" y="6"/>
                  </a:lnTo>
                  <a:lnTo>
                    <a:pt x="69" y="6"/>
                  </a:lnTo>
                  <a:lnTo>
                    <a:pt x="74" y="0"/>
                  </a:lnTo>
                  <a:lnTo>
                    <a:pt x="80" y="0"/>
                  </a:lnTo>
                  <a:lnTo>
                    <a:pt x="80" y="128"/>
                  </a:lnTo>
                  <a:lnTo>
                    <a:pt x="74" y="134"/>
                  </a:lnTo>
                  <a:lnTo>
                    <a:pt x="74" y="400"/>
                  </a:lnTo>
                  <a:lnTo>
                    <a:pt x="69" y="412"/>
                  </a:lnTo>
                  <a:lnTo>
                    <a:pt x="69" y="534"/>
                  </a:lnTo>
                  <a:lnTo>
                    <a:pt x="63" y="534"/>
                  </a:lnTo>
                  <a:lnTo>
                    <a:pt x="63" y="540"/>
                  </a:lnTo>
                  <a:lnTo>
                    <a:pt x="51" y="540"/>
                  </a:lnTo>
                  <a:lnTo>
                    <a:pt x="51" y="546"/>
                  </a:lnTo>
                  <a:lnTo>
                    <a:pt x="46" y="546"/>
                  </a:lnTo>
                  <a:lnTo>
                    <a:pt x="40" y="552"/>
                  </a:lnTo>
                  <a:lnTo>
                    <a:pt x="29" y="552"/>
                  </a:lnTo>
                  <a:lnTo>
                    <a:pt x="29" y="558"/>
                  </a:lnTo>
                  <a:lnTo>
                    <a:pt x="11" y="558"/>
                  </a:lnTo>
                  <a:lnTo>
                    <a:pt x="11" y="437"/>
                  </a:lnTo>
                  <a:lnTo>
                    <a:pt x="6" y="425"/>
                  </a:lnTo>
                  <a:lnTo>
                    <a:pt x="6" y="158"/>
                  </a:lnTo>
                  <a:lnTo>
                    <a:pt x="0" y="146"/>
                  </a:lnTo>
                  <a:lnTo>
                    <a:pt x="0" y="19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95" name="Freeform 48"/>
            <p:cNvSpPr>
              <a:spLocks/>
            </p:cNvSpPr>
            <p:nvPr/>
          </p:nvSpPr>
          <p:spPr bwMode="auto">
            <a:xfrm>
              <a:off x="1759" y="1829"/>
              <a:ext cx="327" cy="456"/>
            </a:xfrm>
            <a:custGeom>
              <a:avLst/>
              <a:gdLst>
                <a:gd name="T0" fmla="*/ 86 w 327"/>
                <a:gd name="T1" fmla="*/ 109 h 456"/>
                <a:gd name="T2" fmla="*/ 80 w 327"/>
                <a:gd name="T3" fmla="*/ 176 h 456"/>
                <a:gd name="T4" fmla="*/ 75 w 327"/>
                <a:gd name="T5" fmla="*/ 218 h 456"/>
                <a:gd name="T6" fmla="*/ 69 w 327"/>
                <a:gd name="T7" fmla="*/ 255 h 456"/>
                <a:gd name="T8" fmla="*/ 63 w 327"/>
                <a:gd name="T9" fmla="*/ 285 h 456"/>
                <a:gd name="T10" fmla="*/ 58 w 327"/>
                <a:gd name="T11" fmla="*/ 309 h 456"/>
                <a:gd name="T12" fmla="*/ 52 w 327"/>
                <a:gd name="T13" fmla="*/ 333 h 456"/>
                <a:gd name="T14" fmla="*/ 46 w 327"/>
                <a:gd name="T15" fmla="*/ 352 h 456"/>
                <a:gd name="T16" fmla="*/ 40 w 327"/>
                <a:gd name="T17" fmla="*/ 364 h 456"/>
                <a:gd name="T18" fmla="*/ 46 w 327"/>
                <a:gd name="T19" fmla="*/ 352 h 456"/>
                <a:gd name="T20" fmla="*/ 63 w 327"/>
                <a:gd name="T21" fmla="*/ 327 h 456"/>
                <a:gd name="T22" fmla="*/ 69 w 327"/>
                <a:gd name="T23" fmla="*/ 315 h 456"/>
                <a:gd name="T24" fmla="*/ 75 w 327"/>
                <a:gd name="T25" fmla="*/ 309 h 456"/>
                <a:gd name="T26" fmla="*/ 86 w 327"/>
                <a:gd name="T27" fmla="*/ 291 h 456"/>
                <a:gd name="T28" fmla="*/ 92 w 327"/>
                <a:gd name="T29" fmla="*/ 285 h 456"/>
                <a:gd name="T30" fmla="*/ 98 w 327"/>
                <a:gd name="T31" fmla="*/ 273 h 456"/>
                <a:gd name="T32" fmla="*/ 120 w 327"/>
                <a:gd name="T33" fmla="*/ 243 h 456"/>
                <a:gd name="T34" fmla="*/ 138 w 327"/>
                <a:gd name="T35" fmla="*/ 230 h 456"/>
                <a:gd name="T36" fmla="*/ 143 w 327"/>
                <a:gd name="T37" fmla="*/ 224 h 456"/>
                <a:gd name="T38" fmla="*/ 155 w 327"/>
                <a:gd name="T39" fmla="*/ 206 h 456"/>
                <a:gd name="T40" fmla="*/ 178 w 327"/>
                <a:gd name="T41" fmla="*/ 188 h 456"/>
                <a:gd name="T42" fmla="*/ 183 w 327"/>
                <a:gd name="T43" fmla="*/ 182 h 456"/>
                <a:gd name="T44" fmla="*/ 195 w 327"/>
                <a:gd name="T45" fmla="*/ 176 h 456"/>
                <a:gd name="T46" fmla="*/ 218 w 327"/>
                <a:gd name="T47" fmla="*/ 158 h 456"/>
                <a:gd name="T48" fmla="*/ 223 w 327"/>
                <a:gd name="T49" fmla="*/ 146 h 456"/>
                <a:gd name="T50" fmla="*/ 235 w 327"/>
                <a:gd name="T51" fmla="*/ 140 h 456"/>
                <a:gd name="T52" fmla="*/ 252 w 327"/>
                <a:gd name="T53" fmla="*/ 127 h 456"/>
                <a:gd name="T54" fmla="*/ 275 w 327"/>
                <a:gd name="T55" fmla="*/ 109 h 456"/>
                <a:gd name="T56" fmla="*/ 298 w 327"/>
                <a:gd name="T57" fmla="*/ 91 h 456"/>
                <a:gd name="T58" fmla="*/ 321 w 327"/>
                <a:gd name="T59" fmla="*/ 73 h 456"/>
                <a:gd name="T60" fmla="*/ 326 w 327"/>
                <a:gd name="T61" fmla="*/ 73 h 456"/>
                <a:gd name="T62" fmla="*/ 321 w 327"/>
                <a:gd name="T63" fmla="*/ 91 h 456"/>
                <a:gd name="T64" fmla="*/ 315 w 327"/>
                <a:gd name="T65" fmla="*/ 103 h 456"/>
                <a:gd name="T66" fmla="*/ 303 w 327"/>
                <a:gd name="T67" fmla="*/ 121 h 456"/>
                <a:gd name="T68" fmla="*/ 292 w 327"/>
                <a:gd name="T69" fmla="*/ 140 h 456"/>
                <a:gd name="T70" fmla="*/ 275 w 327"/>
                <a:gd name="T71" fmla="*/ 164 h 456"/>
                <a:gd name="T72" fmla="*/ 235 w 327"/>
                <a:gd name="T73" fmla="*/ 218 h 456"/>
                <a:gd name="T74" fmla="*/ 172 w 327"/>
                <a:gd name="T75" fmla="*/ 291 h 456"/>
                <a:gd name="T76" fmla="*/ 103 w 327"/>
                <a:gd name="T77" fmla="*/ 358 h 456"/>
                <a:gd name="T78" fmla="*/ 17 w 327"/>
                <a:gd name="T79" fmla="*/ 443 h 456"/>
                <a:gd name="T80" fmla="*/ 12 w 327"/>
                <a:gd name="T81" fmla="*/ 455 h 456"/>
                <a:gd name="T82" fmla="*/ 6 w 327"/>
                <a:gd name="T83" fmla="*/ 424 h 456"/>
                <a:gd name="T84" fmla="*/ 0 w 327"/>
                <a:gd name="T85" fmla="*/ 364 h 456"/>
                <a:gd name="T86" fmla="*/ 6 w 327"/>
                <a:gd name="T87" fmla="*/ 237 h 456"/>
                <a:gd name="T88" fmla="*/ 12 w 327"/>
                <a:gd name="T89" fmla="*/ 200 h 456"/>
                <a:gd name="T90" fmla="*/ 17 w 327"/>
                <a:gd name="T91" fmla="*/ 170 h 456"/>
                <a:gd name="T92" fmla="*/ 23 w 327"/>
                <a:gd name="T93" fmla="*/ 146 h 456"/>
                <a:gd name="T94" fmla="*/ 29 w 327"/>
                <a:gd name="T95" fmla="*/ 127 h 456"/>
                <a:gd name="T96" fmla="*/ 35 w 327"/>
                <a:gd name="T97" fmla="*/ 109 h 456"/>
                <a:gd name="T98" fmla="*/ 40 w 327"/>
                <a:gd name="T99" fmla="*/ 97 h 456"/>
                <a:gd name="T100" fmla="*/ 52 w 327"/>
                <a:gd name="T101" fmla="*/ 73 h 456"/>
                <a:gd name="T102" fmla="*/ 58 w 327"/>
                <a:gd name="T103" fmla="*/ 55 h 456"/>
                <a:gd name="T104" fmla="*/ 69 w 327"/>
                <a:gd name="T105" fmla="*/ 37 h 456"/>
                <a:gd name="T106" fmla="*/ 75 w 327"/>
                <a:gd name="T107" fmla="*/ 18 h 456"/>
                <a:gd name="T108" fmla="*/ 86 w 327"/>
                <a:gd name="T109" fmla="*/ 0 h 45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327"/>
                <a:gd name="T166" fmla="*/ 0 h 456"/>
                <a:gd name="T167" fmla="*/ 327 w 327"/>
                <a:gd name="T168" fmla="*/ 456 h 45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327" h="456">
                  <a:moveTo>
                    <a:pt x="86" y="0"/>
                  </a:moveTo>
                  <a:lnTo>
                    <a:pt x="86" y="109"/>
                  </a:lnTo>
                  <a:lnTo>
                    <a:pt x="80" y="115"/>
                  </a:lnTo>
                  <a:lnTo>
                    <a:pt x="80" y="176"/>
                  </a:lnTo>
                  <a:lnTo>
                    <a:pt x="75" y="182"/>
                  </a:lnTo>
                  <a:lnTo>
                    <a:pt x="75" y="218"/>
                  </a:lnTo>
                  <a:lnTo>
                    <a:pt x="69" y="224"/>
                  </a:lnTo>
                  <a:lnTo>
                    <a:pt x="69" y="255"/>
                  </a:lnTo>
                  <a:lnTo>
                    <a:pt x="63" y="261"/>
                  </a:lnTo>
                  <a:lnTo>
                    <a:pt x="63" y="285"/>
                  </a:lnTo>
                  <a:lnTo>
                    <a:pt x="58" y="291"/>
                  </a:lnTo>
                  <a:lnTo>
                    <a:pt x="58" y="309"/>
                  </a:lnTo>
                  <a:lnTo>
                    <a:pt x="52" y="309"/>
                  </a:lnTo>
                  <a:lnTo>
                    <a:pt x="52" y="333"/>
                  </a:lnTo>
                  <a:lnTo>
                    <a:pt x="46" y="333"/>
                  </a:lnTo>
                  <a:lnTo>
                    <a:pt x="46" y="352"/>
                  </a:lnTo>
                  <a:lnTo>
                    <a:pt x="40" y="352"/>
                  </a:lnTo>
                  <a:lnTo>
                    <a:pt x="40" y="364"/>
                  </a:lnTo>
                  <a:lnTo>
                    <a:pt x="40" y="358"/>
                  </a:lnTo>
                  <a:lnTo>
                    <a:pt x="46" y="352"/>
                  </a:lnTo>
                  <a:lnTo>
                    <a:pt x="46" y="346"/>
                  </a:lnTo>
                  <a:lnTo>
                    <a:pt x="63" y="327"/>
                  </a:lnTo>
                  <a:lnTo>
                    <a:pt x="63" y="321"/>
                  </a:lnTo>
                  <a:lnTo>
                    <a:pt x="69" y="315"/>
                  </a:lnTo>
                  <a:lnTo>
                    <a:pt x="69" y="309"/>
                  </a:lnTo>
                  <a:lnTo>
                    <a:pt x="75" y="309"/>
                  </a:lnTo>
                  <a:lnTo>
                    <a:pt x="75" y="303"/>
                  </a:lnTo>
                  <a:lnTo>
                    <a:pt x="86" y="291"/>
                  </a:lnTo>
                  <a:lnTo>
                    <a:pt x="86" y="285"/>
                  </a:lnTo>
                  <a:lnTo>
                    <a:pt x="92" y="285"/>
                  </a:lnTo>
                  <a:lnTo>
                    <a:pt x="98" y="279"/>
                  </a:lnTo>
                  <a:lnTo>
                    <a:pt x="98" y="273"/>
                  </a:lnTo>
                  <a:lnTo>
                    <a:pt x="120" y="249"/>
                  </a:lnTo>
                  <a:lnTo>
                    <a:pt x="120" y="243"/>
                  </a:lnTo>
                  <a:lnTo>
                    <a:pt x="126" y="243"/>
                  </a:lnTo>
                  <a:lnTo>
                    <a:pt x="138" y="230"/>
                  </a:lnTo>
                  <a:lnTo>
                    <a:pt x="138" y="224"/>
                  </a:lnTo>
                  <a:lnTo>
                    <a:pt x="143" y="224"/>
                  </a:lnTo>
                  <a:lnTo>
                    <a:pt x="155" y="212"/>
                  </a:lnTo>
                  <a:lnTo>
                    <a:pt x="155" y="206"/>
                  </a:lnTo>
                  <a:lnTo>
                    <a:pt x="160" y="206"/>
                  </a:lnTo>
                  <a:lnTo>
                    <a:pt x="178" y="188"/>
                  </a:lnTo>
                  <a:lnTo>
                    <a:pt x="183" y="188"/>
                  </a:lnTo>
                  <a:lnTo>
                    <a:pt x="183" y="182"/>
                  </a:lnTo>
                  <a:lnTo>
                    <a:pt x="189" y="176"/>
                  </a:lnTo>
                  <a:lnTo>
                    <a:pt x="195" y="176"/>
                  </a:lnTo>
                  <a:lnTo>
                    <a:pt x="212" y="158"/>
                  </a:lnTo>
                  <a:lnTo>
                    <a:pt x="218" y="158"/>
                  </a:lnTo>
                  <a:lnTo>
                    <a:pt x="223" y="152"/>
                  </a:lnTo>
                  <a:lnTo>
                    <a:pt x="223" y="146"/>
                  </a:lnTo>
                  <a:lnTo>
                    <a:pt x="229" y="140"/>
                  </a:lnTo>
                  <a:lnTo>
                    <a:pt x="235" y="140"/>
                  </a:lnTo>
                  <a:lnTo>
                    <a:pt x="246" y="127"/>
                  </a:lnTo>
                  <a:lnTo>
                    <a:pt x="252" y="127"/>
                  </a:lnTo>
                  <a:lnTo>
                    <a:pt x="269" y="109"/>
                  </a:lnTo>
                  <a:lnTo>
                    <a:pt x="275" y="109"/>
                  </a:lnTo>
                  <a:lnTo>
                    <a:pt x="292" y="91"/>
                  </a:lnTo>
                  <a:lnTo>
                    <a:pt x="298" y="91"/>
                  </a:lnTo>
                  <a:lnTo>
                    <a:pt x="315" y="73"/>
                  </a:lnTo>
                  <a:lnTo>
                    <a:pt x="321" y="73"/>
                  </a:lnTo>
                  <a:lnTo>
                    <a:pt x="326" y="67"/>
                  </a:lnTo>
                  <a:lnTo>
                    <a:pt x="326" y="73"/>
                  </a:lnTo>
                  <a:lnTo>
                    <a:pt x="321" y="85"/>
                  </a:lnTo>
                  <a:lnTo>
                    <a:pt x="321" y="91"/>
                  </a:lnTo>
                  <a:lnTo>
                    <a:pt x="315" y="97"/>
                  </a:lnTo>
                  <a:lnTo>
                    <a:pt x="315" y="103"/>
                  </a:lnTo>
                  <a:lnTo>
                    <a:pt x="309" y="109"/>
                  </a:lnTo>
                  <a:lnTo>
                    <a:pt x="303" y="121"/>
                  </a:lnTo>
                  <a:lnTo>
                    <a:pt x="303" y="127"/>
                  </a:lnTo>
                  <a:lnTo>
                    <a:pt x="292" y="140"/>
                  </a:lnTo>
                  <a:lnTo>
                    <a:pt x="292" y="146"/>
                  </a:lnTo>
                  <a:lnTo>
                    <a:pt x="275" y="164"/>
                  </a:lnTo>
                  <a:lnTo>
                    <a:pt x="275" y="176"/>
                  </a:lnTo>
                  <a:lnTo>
                    <a:pt x="235" y="218"/>
                  </a:lnTo>
                  <a:lnTo>
                    <a:pt x="235" y="224"/>
                  </a:lnTo>
                  <a:lnTo>
                    <a:pt x="172" y="291"/>
                  </a:lnTo>
                  <a:lnTo>
                    <a:pt x="166" y="291"/>
                  </a:lnTo>
                  <a:lnTo>
                    <a:pt x="103" y="358"/>
                  </a:lnTo>
                  <a:lnTo>
                    <a:pt x="98" y="358"/>
                  </a:lnTo>
                  <a:lnTo>
                    <a:pt x="17" y="443"/>
                  </a:lnTo>
                  <a:lnTo>
                    <a:pt x="17" y="449"/>
                  </a:lnTo>
                  <a:lnTo>
                    <a:pt x="12" y="455"/>
                  </a:lnTo>
                  <a:lnTo>
                    <a:pt x="12" y="430"/>
                  </a:lnTo>
                  <a:lnTo>
                    <a:pt x="6" y="424"/>
                  </a:lnTo>
                  <a:lnTo>
                    <a:pt x="6" y="370"/>
                  </a:lnTo>
                  <a:lnTo>
                    <a:pt x="0" y="364"/>
                  </a:lnTo>
                  <a:lnTo>
                    <a:pt x="0" y="243"/>
                  </a:lnTo>
                  <a:lnTo>
                    <a:pt x="6" y="237"/>
                  </a:lnTo>
                  <a:lnTo>
                    <a:pt x="6" y="206"/>
                  </a:lnTo>
                  <a:lnTo>
                    <a:pt x="12" y="200"/>
                  </a:lnTo>
                  <a:lnTo>
                    <a:pt x="12" y="176"/>
                  </a:lnTo>
                  <a:lnTo>
                    <a:pt x="17" y="170"/>
                  </a:lnTo>
                  <a:lnTo>
                    <a:pt x="17" y="152"/>
                  </a:lnTo>
                  <a:lnTo>
                    <a:pt x="23" y="146"/>
                  </a:lnTo>
                  <a:lnTo>
                    <a:pt x="23" y="134"/>
                  </a:lnTo>
                  <a:lnTo>
                    <a:pt x="29" y="127"/>
                  </a:lnTo>
                  <a:lnTo>
                    <a:pt x="29" y="121"/>
                  </a:lnTo>
                  <a:lnTo>
                    <a:pt x="35" y="109"/>
                  </a:lnTo>
                  <a:lnTo>
                    <a:pt x="35" y="103"/>
                  </a:lnTo>
                  <a:lnTo>
                    <a:pt x="40" y="97"/>
                  </a:lnTo>
                  <a:lnTo>
                    <a:pt x="40" y="85"/>
                  </a:lnTo>
                  <a:lnTo>
                    <a:pt x="52" y="73"/>
                  </a:lnTo>
                  <a:lnTo>
                    <a:pt x="52" y="61"/>
                  </a:lnTo>
                  <a:lnTo>
                    <a:pt x="58" y="55"/>
                  </a:lnTo>
                  <a:lnTo>
                    <a:pt x="63" y="43"/>
                  </a:lnTo>
                  <a:lnTo>
                    <a:pt x="69" y="37"/>
                  </a:lnTo>
                  <a:lnTo>
                    <a:pt x="69" y="24"/>
                  </a:lnTo>
                  <a:lnTo>
                    <a:pt x="75" y="18"/>
                  </a:lnTo>
                  <a:lnTo>
                    <a:pt x="80" y="6"/>
                  </a:lnTo>
                  <a:lnTo>
                    <a:pt x="86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96" name="Freeform 49"/>
            <p:cNvSpPr>
              <a:spLocks/>
            </p:cNvSpPr>
            <p:nvPr/>
          </p:nvSpPr>
          <p:spPr bwMode="auto">
            <a:xfrm>
              <a:off x="2840" y="2447"/>
              <a:ext cx="35" cy="80"/>
            </a:xfrm>
            <a:custGeom>
              <a:avLst/>
              <a:gdLst>
                <a:gd name="T0" fmla="*/ 0 w 35"/>
                <a:gd name="T1" fmla="*/ 0 h 80"/>
                <a:gd name="T2" fmla="*/ 29 w 35"/>
                <a:gd name="T3" fmla="*/ 0 h 80"/>
                <a:gd name="T4" fmla="*/ 34 w 35"/>
                <a:gd name="T5" fmla="*/ 6 h 80"/>
                <a:gd name="T6" fmla="*/ 34 w 35"/>
                <a:gd name="T7" fmla="*/ 79 h 80"/>
                <a:gd name="T8" fmla="*/ 17 w 35"/>
                <a:gd name="T9" fmla="*/ 79 h 80"/>
                <a:gd name="T10" fmla="*/ 17 w 35"/>
                <a:gd name="T11" fmla="*/ 73 h 80"/>
                <a:gd name="T12" fmla="*/ 12 w 35"/>
                <a:gd name="T13" fmla="*/ 73 h 80"/>
                <a:gd name="T14" fmla="*/ 12 w 35"/>
                <a:gd name="T15" fmla="*/ 61 h 80"/>
                <a:gd name="T16" fmla="*/ 6 w 35"/>
                <a:gd name="T17" fmla="*/ 61 h 80"/>
                <a:gd name="T18" fmla="*/ 6 w 35"/>
                <a:gd name="T19" fmla="*/ 43 h 80"/>
                <a:gd name="T20" fmla="*/ 0 w 35"/>
                <a:gd name="T21" fmla="*/ 43 h 80"/>
                <a:gd name="T22" fmla="*/ 0 w 35"/>
                <a:gd name="T23" fmla="*/ 0 h 8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5"/>
                <a:gd name="T37" fmla="*/ 0 h 80"/>
                <a:gd name="T38" fmla="*/ 35 w 35"/>
                <a:gd name="T39" fmla="*/ 80 h 8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5" h="80">
                  <a:moveTo>
                    <a:pt x="0" y="0"/>
                  </a:moveTo>
                  <a:lnTo>
                    <a:pt x="29" y="0"/>
                  </a:lnTo>
                  <a:lnTo>
                    <a:pt x="34" y="6"/>
                  </a:lnTo>
                  <a:lnTo>
                    <a:pt x="34" y="79"/>
                  </a:lnTo>
                  <a:lnTo>
                    <a:pt x="17" y="79"/>
                  </a:lnTo>
                  <a:lnTo>
                    <a:pt x="17" y="73"/>
                  </a:lnTo>
                  <a:lnTo>
                    <a:pt x="12" y="73"/>
                  </a:lnTo>
                  <a:lnTo>
                    <a:pt x="12" y="61"/>
                  </a:lnTo>
                  <a:lnTo>
                    <a:pt x="6" y="61"/>
                  </a:lnTo>
                  <a:lnTo>
                    <a:pt x="6" y="43"/>
                  </a:lnTo>
                  <a:lnTo>
                    <a:pt x="0" y="43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97" name="Freeform 50"/>
            <p:cNvSpPr>
              <a:spLocks/>
            </p:cNvSpPr>
            <p:nvPr/>
          </p:nvSpPr>
          <p:spPr bwMode="auto">
            <a:xfrm>
              <a:off x="3395" y="2272"/>
              <a:ext cx="17" cy="17"/>
            </a:xfrm>
            <a:custGeom>
              <a:avLst/>
              <a:gdLst>
                <a:gd name="T0" fmla="*/ 0 w 17"/>
                <a:gd name="T1" fmla="*/ 0 h 17"/>
                <a:gd name="T2" fmla="*/ 16 w 17"/>
                <a:gd name="T3" fmla="*/ 0 h 17"/>
                <a:gd name="T4" fmla="*/ 16 w 17"/>
                <a:gd name="T5" fmla="*/ 16 h 17"/>
                <a:gd name="T6" fmla="*/ 0 w 17"/>
                <a:gd name="T7" fmla="*/ 0 h 1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0 h 17"/>
                <a:gd name="T14" fmla="*/ 17 w 17"/>
                <a:gd name="T15" fmla="*/ 17 h 1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" h="17">
                  <a:moveTo>
                    <a:pt x="0" y="0"/>
                  </a:moveTo>
                  <a:lnTo>
                    <a:pt x="16" y="0"/>
                  </a:lnTo>
                  <a:lnTo>
                    <a:pt x="16" y="16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98" name="Freeform 51"/>
            <p:cNvSpPr>
              <a:spLocks/>
            </p:cNvSpPr>
            <p:nvPr/>
          </p:nvSpPr>
          <p:spPr bwMode="auto">
            <a:xfrm>
              <a:off x="3383" y="2314"/>
              <a:ext cx="36" cy="37"/>
            </a:xfrm>
            <a:custGeom>
              <a:avLst/>
              <a:gdLst>
                <a:gd name="T0" fmla="*/ 6 w 36"/>
                <a:gd name="T1" fmla="*/ 36 h 37"/>
                <a:gd name="T2" fmla="*/ 35 w 36"/>
                <a:gd name="T3" fmla="*/ 24 h 37"/>
                <a:gd name="T4" fmla="*/ 35 w 36"/>
                <a:gd name="T5" fmla="*/ 12 h 37"/>
                <a:gd name="T6" fmla="*/ 29 w 36"/>
                <a:gd name="T7" fmla="*/ 12 h 37"/>
                <a:gd name="T8" fmla="*/ 18 w 36"/>
                <a:gd name="T9" fmla="*/ 0 h 37"/>
                <a:gd name="T10" fmla="*/ 18 w 36"/>
                <a:gd name="T11" fmla="*/ 12 h 37"/>
                <a:gd name="T12" fmla="*/ 6 w 36"/>
                <a:gd name="T13" fmla="*/ 12 h 37"/>
                <a:gd name="T14" fmla="*/ 0 w 36"/>
                <a:gd name="T15" fmla="*/ 30 h 37"/>
                <a:gd name="T16" fmla="*/ 6 w 36"/>
                <a:gd name="T17" fmla="*/ 36 h 3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6"/>
                <a:gd name="T28" fmla="*/ 0 h 37"/>
                <a:gd name="T29" fmla="*/ 36 w 36"/>
                <a:gd name="T30" fmla="*/ 37 h 3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6" h="37">
                  <a:moveTo>
                    <a:pt x="6" y="36"/>
                  </a:moveTo>
                  <a:lnTo>
                    <a:pt x="35" y="24"/>
                  </a:lnTo>
                  <a:lnTo>
                    <a:pt x="35" y="12"/>
                  </a:lnTo>
                  <a:lnTo>
                    <a:pt x="29" y="12"/>
                  </a:lnTo>
                  <a:lnTo>
                    <a:pt x="18" y="0"/>
                  </a:lnTo>
                  <a:lnTo>
                    <a:pt x="18" y="12"/>
                  </a:lnTo>
                  <a:lnTo>
                    <a:pt x="6" y="12"/>
                  </a:lnTo>
                  <a:lnTo>
                    <a:pt x="0" y="30"/>
                  </a:lnTo>
                  <a:lnTo>
                    <a:pt x="6" y="36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199" name="Freeform 52"/>
            <p:cNvSpPr>
              <a:spLocks/>
            </p:cNvSpPr>
            <p:nvPr/>
          </p:nvSpPr>
          <p:spPr bwMode="auto">
            <a:xfrm>
              <a:off x="3378" y="2381"/>
              <a:ext cx="18" cy="19"/>
            </a:xfrm>
            <a:custGeom>
              <a:avLst/>
              <a:gdLst>
                <a:gd name="T0" fmla="*/ 0 w 18"/>
                <a:gd name="T1" fmla="*/ 6 h 19"/>
                <a:gd name="T2" fmla="*/ 5 w 18"/>
                <a:gd name="T3" fmla="*/ 0 h 19"/>
                <a:gd name="T4" fmla="*/ 17 w 18"/>
                <a:gd name="T5" fmla="*/ 12 h 19"/>
                <a:gd name="T6" fmla="*/ 11 w 18"/>
                <a:gd name="T7" fmla="*/ 18 h 19"/>
                <a:gd name="T8" fmla="*/ 0 w 18"/>
                <a:gd name="T9" fmla="*/ 12 h 19"/>
                <a:gd name="T10" fmla="*/ 0 w 18"/>
                <a:gd name="T11" fmla="*/ 6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19"/>
                <a:gd name="T20" fmla="*/ 18 w 18"/>
                <a:gd name="T21" fmla="*/ 19 h 1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19">
                  <a:moveTo>
                    <a:pt x="0" y="6"/>
                  </a:moveTo>
                  <a:lnTo>
                    <a:pt x="5" y="0"/>
                  </a:lnTo>
                  <a:lnTo>
                    <a:pt x="17" y="12"/>
                  </a:lnTo>
                  <a:lnTo>
                    <a:pt x="11" y="18"/>
                  </a:lnTo>
                  <a:lnTo>
                    <a:pt x="0" y="12"/>
                  </a:lnTo>
                  <a:lnTo>
                    <a:pt x="0" y="6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00" name="Freeform 53"/>
            <p:cNvSpPr>
              <a:spLocks/>
            </p:cNvSpPr>
            <p:nvPr/>
          </p:nvSpPr>
          <p:spPr bwMode="auto">
            <a:xfrm>
              <a:off x="2503" y="2720"/>
              <a:ext cx="18" cy="49"/>
            </a:xfrm>
            <a:custGeom>
              <a:avLst/>
              <a:gdLst>
                <a:gd name="T0" fmla="*/ 0 w 18"/>
                <a:gd name="T1" fmla="*/ 48 h 49"/>
                <a:gd name="T2" fmla="*/ 17 w 18"/>
                <a:gd name="T3" fmla="*/ 48 h 49"/>
                <a:gd name="T4" fmla="*/ 17 w 18"/>
                <a:gd name="T5" fmla="*/ 30 h 49"/>
                <a:gd name="T6" fmla="*/ 5 w 18"/>
                <a:gd name="T7" fmla="*/ 0 h 49"/>
                <a:gd name="T8" fmla="*/ 0 w 18"/>
                <a:gd name="T9" fmla="*/ 18 h 49"/>
                <a:gd name="T10" fmla="*/ 0 w 18"/>
                <a:gd name="T11" fmla="*/ 48 h 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49"/>
                <a:gd name="T20" fmla="*/ 18 w 18"/>
                <a:gd name="T21" fmla="*/ 49 h 4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49">
                  <a:moveTo>
                    <a:pt x="0" y="48"/>
                  </a:moveTo>
                  <a:lnTo>
                    <a:pt x="17" y="48"/>
                  </a:lnTo>
                  <a:lnTo>
                    <a:pt x="17" y="30"/>
                  </a:lnTo>
                  <a:lnTo>
                    <a:pt x="5" y="0"/>
                  </a:lnTo>
                  <a:lnTo>
                    <a:pt x="0" y="18"/>
                  </a:lnTo>
                  <a:lnTo>
                    <a:pt x="0" y="48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01" name="Freeform 54"/>
            <p:cNvSpPr>
              <a:spLocks/>
            </p:cNvSpPr>
            <p:nvPr/>
          </p:nvSpPr>
          <p:spPr bwMode="auto">
            <a:xfrm>
              <a:off x="3029" y="2829"/>
              <a:ext cx="41" cy="56"/>
            </a:xfrm>
            <a:custGeom>
              <a:avLst/>
              <a:gdLst>
                <a:gd name="T0" fmla="*/ 23 w 41"/>
                <a:gd name="T1" fmla="*/ 0 h 56"/>
                <a:gd name="T2" fmla="*/ 17 w 41"/>
                <a:gd name="T3" fmla="*/ 36 h 56"/>
                <a:gd name="T4" fmla="*/ 0 w 41"/>
                <a:gd name="T5" fmla="*/ 36 h 56"/>
                <a:gd name="T6" fmla="*/ 11 w 41"/>
                <a:gd name="T7" fmla="*/ 55 h 56"/>
                <a:gd name="T8" fmla="*/ 23 w 41"/>
                <a:gd name="T9" fmla="*/ 36 h 56"/>
                <a:gd name="T10" fmla="*/ 34 w 41"/>
                <a:gd name="T11" fmla="*/ 36 h 56"/>
                <a:gd name="T12" fmla="*/ 40 w 41"/>
                <a:gd name="T13" fmla="*/ 30 h 56"/>
                <a:gd name="T14" fmla="*/ 40 w 41"/>
                <a:gd name="T15" fmla="*/ 12 h 56"/>
                <a:gd name="T16" fmla="*/ 34 w 41"/>
                <a:gd name="T17" fmla="*/ 6 h 56"/>
                <a:gd name="T18" fmla="*/ 23 w 41"/>
                <a:gd name="T19" fmla="*/ 0 h 5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1"/>
                <a:gd name="T31" fmla="*/ 0 h 56"/>
                <a:gd name="T32" fmla="*/ 41 w 41"/>
                <a:gd name="T33" fmla="*/ 56 h 5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1" h="56">
                  <a:moveTo>
                    <a:pt x="23" y="0"/>
                  </a:moveTo>
                  <a:lnTo>
                    <a:pt x="17" y="36"/>
                  </a:lnTo>
                  <a:lnTo>
                    <a:pt x="0" y="36"/>
                  </a:lnTo>
                  <a:lnTo>
                    <a:pt x="11" y="55"/>
                  </a:lnTo>
                  <a:lnTo>
                    <a:pt x="23" y="36"/>
                  </a:lnTo>
                  <a:lnTo>
                    <a:pt x="34" y="36"/>
                  </a:lnTo>
                  <a:lnTo>
                    <a:pt x="40" y="30"/>
                  </a:lnTo>
                  <a:lnTo>
                    <a:pt x="40" y="12"/>
                  </a:lnTo>
                  <a:lnTo>
                    <a:pt x="34" y="6"/>
                  </a:lnTo>
                  <a:lnTo>
                    <a:pt x="23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02" name="Freeform 55"/>
            <p:cNvSpPr>
              <a:spLocks/>
            </p:cNvSpPr>
            <p:nvPr/>
          </p:nvSpPr>
          <p:spPr bwMode="auto">
            <a:xfrm>
              <a:off x="3406" y="1853"/>
              <a:ext cx="327" cy="450"/>
            </a:xfrm>
            <a:custGeom>
              <a:avLst/>
              <a:gdLst>
                <a:gd name="T0" fmla="*/ 12 w 327"/>
                <a:gd name="T1" fmla="*/ 0 h 450"/>
                <a:gd name="T2" fmla="*/ 29 w 327"/>
                <a:gd name="T3" fmla="*/ 13 h 450"/>
                <a:gd name="T4" fmla="*/ 46 w 327"/>
                <a:gd name="T5" fmla="*/ 37 h 450"/>
                <a:gd name="T6" fmla="*/ 63 w 327"/>
                <a:gd name="T7" fmla="*/ 31 h 450"/>
                <a:gd name="T8" fmla="*/ 92 w 327"/>
                <a:gd name="T9" fmla="*/ 49 h 450"/>
                <a:gd name="T10" fmla="*/ 109 w 327"/>
                <a:gd name="T11" fmla="*/ 73 h 450"/>
                <a:gd name="T12" fmla="*/ 115 w 327"/>
                <a:gd name="T13" fmla="*/ 91 h 450"/>
                <a:gd name="T14" fmla="*/ 126 w 327"/>
                <a:gd name="T15" fmla="*/ 122 h 450"/>
                <a:gd name="T16" fmla="*/ 149 w 327"/>
                <a:gd name="T17" fmla="*/ 134 h 450"/>
                <a:gd name="T18" fmla="*/ 155 w 327"/>
                <a:gd name="T19" fmla="*/ 140 h 450"/>
                <a:gd name="T20" fmla="*/ 160 w 327"/>
                <a:gd name="T21" fmla="*/ 152 h 450"/>
                <a:gd name="T22" fmla="*/ 166 w 327"/>
                <a:gd name="T23" fmla="*/ 158 h 450"/>
                <a:gd name="T24" fmla="*/ 189 w 327"/>
                <a:gd name="T25" fmla="*/ 188 h 450"/>
                <a:gd name="T26" fmla="*/ 195 w 327"/>
                <a:gd name="T27" fmla="*/ 200 h 450"/>
                <a:gd name="T28" fmla="*/ 206 w 327"/>
                <a:gd name="T29" fmla="*/ 219 h 450"/>
                <a:gd name="T30" fmla="*/ 212 w 327"/>
                <a:gd name="T31" fmla="*/ 231 h 450"/>
                <a:gd name="T32" fmla="*/ 223 w 327"/>
                <a:gd name="T33" fmla="*/ 249 h 450"/>
                <a:gd name="T34" fmla="*/ 235 w 327"/>
                <a:gd name="T35" fmla="*/ 255 h 450"/>
                <a:gd name="T36" fmla="*/ 246 w 327"/>
                <a:gd name="T37" fmla="*/ 261 h 450"/>
                <a:gd name="T38" fmla="*/ 252 w 327"/>
                <a:gd name="T39" fmla="*/ 279 h 450"/>
                <a:gd name="T40" fmla="*/ 258 w 327"/>
                <a:gd name="T41" fmla="*/ 285 h 450"/>
                <a:gd name="T42" fmla="*/ 263 w 327"/>
                <a:gd name="T43" fmla="*/ 297 h 450"/>
                <a:gd name="T44" fmla="*/ 269 w 327"/>
                <a:gd name="T45" fmla="*/ 303 h 450"/>
                <a:gd name="T46" fmla="*/ 286 w 327"/>
                <a:gd name="T47" fmla="*/ 328 h 450"/>
                <a:gd name="T48" fmla="*/ 292 w 327"/>
                <a:gd name="T49" fmla="*/ 334 h 450"/>
                <a:gd name="T50" fmla="*/ 298 w 327"/>
                <a:gd name="T51" fmla="*/ 346 h 450"/>
                <a:gd name="T52" fmla="*/ 303 w 327"/>
                <a:gd name="T53" fmla="*/ 352 h 450"/>
                <a:gd name="T54" fmla="*/ 309 w 327"/>
                <a:gd name="T55" fmla="*/ 358 h 450"/>
                <a:gd name="T56" fmla="*/ 321 w 327"/>
                <a:gd name="T57" fmla="*/ 376 h 450"/>
                <a:gd name="T58" fmla="*/ 326 w 327"/>
                <a:gd name="T59" fmla="*/ 388 h 450"/>
                <a:gd name="T60" fmla="*/ 315 w 327"/>
                <a:gd name="T61" fmla="*/ 394 h 450"/>
                <a:gd name="T62" fmla="*/ 303 w 327"/>
                <a:gd name="T63" fmla="*/ 400 h 450"/>
                <a:gd name="T64" fmla="*/ 303 w 327"/>
                <a:gd name="T65" fmla="*/ 400 h 450"/>
                <a:gd name="T66" fmla="*/ 298 w 327"/>
                <a:gd name="T67" fmla="*/ 406 h 450"/>
                <a:gd name="T68" fmla="*/ 292 w 327"/>
                <a:gd name="T69" fmla="*/ 425 h 450"/>
                <a:gd name="T70" fmla="*/ 281 w 327"/>
                <a:gd name="T71" fmla="*/ 431 h 450"/>
                <a:gd name="T72" fmla="*/ 275 w 327"/>
                <a:gd name="T73" fmla="*/ 437 h 450"/>
                <a:gd name="T74" fmla="*/ 269 w 327"/>
                <a:gd name="T75" fmla="*/ 449 h 450"/>
                <a:gd name="T76" fmla="*/ 252 w 327"/>
                <a:gd name="T77" fmla="*/ 437 h 450"/>
                <a:gd name="T78" fmla="*/ 246 w 327"/>
                <a:gd name="T79" fmla="*/ 425 h 450"/>
                <a:gd name="T80" fmla="*/ 241 w 327"/>
                <a:gd name="T81" fmla="*/ 412 h 450"/>
                <a:gd name="T82" fmla="*/ 235 w 327"/>
                <a:gd name="T83" fmla="*/ 400 h 450"/>
                <a:gd name="T84" fmla="*/ 229 w 327"/>
                <a:gd name="T85" fmla="*/ 388 h 450"/>
                <a:gd name="T86" fmla="*/ 223 w 327"/>
                <a:gd name="T87" fmla="*/ 382 h 450"/>
                <a:gd name="T88" fmla="*/ 218 w 327"/>
                <a:gd name="T89" fmla="*/ 370 h 450"/>
                <a:gd name="T90" fmla="*/ 189 w 327"/>
                <a:gd name="T91" fmla="*/ 364 h 450"/>
                <a:gd name="T92" fmla="*/ 172 w 327"/>
                <a:gd name="T93" fmla="*/ 358 h 450"/>
                <a:gd name="T94" fmla="*/ 155 w 327"/>
                <a:gd name="T95" fmla="*/ 352 h 450"/>
                <a:gd name="T96" fmla="*/ 138 w 327"/>
                <a:gd name="T97" fmla="*/ 346 h 450"/>
                <a:gd name="T98" fmla="*/ 103 w 327"/>
                <a:gd name="T99" fmla="*/ 340 h 450"/>
                <a:gd name="T100" fmla="*/ 98 w 327"/>
                <a:gd name="T101" fmla="*/ 322 h 450"/>
                <a:gd name="T102" fmla="*/ 92 w 327"/>
                <a:gd name="T103" fmla="*/ 309 h 450"/>
                <a:gd name="T104" fmla="*/ 86 w 327"/>
                <a:gd name="T105" fmla="*/ 303 h 450"/>
                <a:gd name="T106" fmla="*/ 63 w 327"/>
                <a:gd name="T107" fmla="*/ 285 h 450"/>
                <a:gd name="T108" fmla="*/ 58 w 327"/>
                <a:gd name="T109" fmla="*/ 279 h 450"/>
                <a:gd name="T110" fmla="*/ 12 w 327"/>
                <a:gd name="T111" fmla="*/ 194 h 450"/>
                <a:gd name="T112" fmla="*/ 18 w 327"/>
                <a:gd name="T113" fmla="*/ 170 h 450"/>
                <a:gd name="T114" fmla="*/ 23 w 327"/>
                <a:gd name="T115" fmla="*/ 97 h 450"/>
                <a:gd name="T116" fmla="*/ 18 w 327"/>
                <a:gd name="T117" fmla="*/ 73 h 450"/>
                <a:gd name="T118" fmla="*/ 12 w 327"/>
                <a:gd name="T119" fmla="*/ 49 h 450"/>
                <a:gd name="T120" fmla="*/ 6 w 327"/>
                <a:gd name="T121" fmla="*/ 25 h 450"/>
                <a:gd name="T122" fmla="*/ 0 w 327"/>
                <a:gd name="T123" fmla="*/ 0 h 45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27"/>
                <a:gd name="T187" fmla="*/ 0 h 450"/>
                <a:gd name="T188" fmla="*/ 327 w 327"/>
                <a:gd name="T189" fmla="*/ 450 h 45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27" h="450">
                  <a:moveTo>
                    <a:pt x="0" y="0"/>
                  </a:moveTo>
                  <a:lnTo>
                    <a:pt x="12" y="0"/>
                  </a:lnTo>
                  <a:lnTo>
                    <a:pt x="23" y="13"/>
                  </a:lnTo>
                  <a:lnTo>
                    <a:pt x="29" y="13"/>
                  </a:lnTo>
                  <a:lnTo>
                    <a:pt x="29" y="19"/>
                  </a:lnTo>
                  <a:lnTo>
                    <a:pt x="46" y="37"/>
                  </a:lnTo>
                  <a:lnTo>
                    <a:pt x="63" y="37"/>
                  </a:lnTo>
                  <a:lnTo>
                    <a:pt x="63" y="31"/>
                  </a:lnTo>
                  <a:lnTo>
                    <a:pt x="75" y="31"/>
                  </a:lnTo>
                  <a:lnTo>
                    <a:pt x="92" y="49"/>
                  </a:lnTo>
                  <a:lnTo>
                    <a:pt x="92" y="55"/>
                  </a:lnTo>
                  <a:lnTo>
                    <a:pt x="109" y="73"/>
                  </a:lnTo>
                  <a:lnTo>
                    <a:pt x="109" y="85"/>
                  </a:lnTo>
                  <a:lnTo>
                    <a:pt x="115" y="91"/>
                  </a:lnTo>
                  <a:lnTo>
                    <a:pt x="115" y="110"/>
                  </a:lnTo>
                  <a:lnTo>
                    <a:pt x="126" y="122"/>
                  </a:lnTo>
                  <a:lnTo>
                    <a:pt x="138" y="122"/>
                  </a:lnTo>
                  <a:lnTo>
                    <a:pt x="149" y="134"/>
                  </a:lnTo>
                  <a:lnTo>
                    <a:pt x="155" y="134"/>
                  </a:lnTo>
                  <a:lnTo>
                    <a:pt x="155" y="140"/>
                  </a:lnTo>
                  <a:lnTo>
                    <a:pt x="160" y="146"/>
                  </a:lnTo>
                  <a:lnTo>
                    <a:pt x="160" y="152"/>
                  </a:lnTo>
                  <a:lnTo>
                    <a:pt x="166" y="152"/>
                  </a:lnTo>
                  <a:lnTo>
                    <a:pt x="166" y="158"/>
                  </a:lnTo>
                  <a:lnTo>
                    <a:pt x="189" y="182"/>
                  </a:lnTo>
                  <a:lnTo>
                    <a:pt x="189" y="188"/>
                  </a:lnTo>
                  <a:lnTo>
                    <a:pt x="195" y="194"/>
                  </a:lnTo>
                  <a:lnTo>
                    <a:pt x="195" y="200"/>
                  </a:lnTo>
                  <a:lnTo>
                    <a:pt x="201" y="213"/>
                  </a:lnTo>
                  <a:lnTo>
                    <a:pt x="206" y="219"/>
                  </a:lnTo>
                  <a:lnTo>
                    <a:pt x="206" y="225"/>
                  </a:lnTo>
                  <a:lnTo>
                    <a:pt x="212" y="231"/>
                  </a:lnTo>
                  <a:lnTo>
                    <a:pt x="212" y="237"/>
                  </a:lnTo>
                  <a:lnTo>
                    <a:pt x="223" y="249"/>
                  </a:lnTo>
                  <a:lnTo>
                    <a:pt x="229" y="249"/>
                  </a:lnTo>
                  <a:lnTo>
                    <a:pt x="235" y="255"/>
                  </a:lnTo>
                  <a:lnTo>
                    <a:pt x="241" y="255"/>
                  </a:lnTo>
                  <a:lnTo>
                    <a:pt x="246" y="261"/>
                  </a:lnTo>
                  <a:lnTo>
                    <a:pt x="246" y="273"/>
                  </a:lnTo>
                  <a:lnTo>
                    <a:pt x="252" y="279"/>
                  </a:lnTo>
                  <a:lnTo>
                    <a:pt x="252" y="285"/>
                  </a:lnTo>
                  <a:lnTo>
                    <a:pt x="258" y="285"/>
                  </a:lnTo>
                  <a:lnTo>
                    <a:pt x="258" y="291"/>
                  </a:lnTo>
                  <a:lnTo>
                    <a:pt x="263" y="297"/>
                  </a:lnTo>
                  <a:lnTo>
                    <a:pt x="263" y="303"/>
                  </a:lnTo>
                  <a:lnTo>
                    <a:pt x="269" y="303"/>
                  </a:lnTo>
                  <a:lnTo>
                    <a:pt x="269" y="309"/>
                  </a:lnTo>
                  <a:lnTo>
                    <a:pt x="286" y="328"/>
                  </a:lnTo>
                  <a:lnTo>
                    <a:pt x="286" y="334"/>
                  </a:lnTo>
                  <a:lnTo>
                    <a:pt x="292" y="334"/>
                  </a:lnTo>
                  <a:lnTo>
                    <a:pt x="298" y="340"/>
                  </a:lnTo>
                  <a:lnTo>
                    <a:pt x="298" y="346"/>
                  </a:lnTo>
                  <a:lnTo>
                    <a:pt x="303" y="346"/>
                  </a:lnTo>
                  <a:lnTo>
                    <a:pt x="303" y="352"/>
                  </a:lnTo>
                  <a:lnTo>
                    <a:pt x="309" y="352"/>
                  </a:lnTo>
                  <a:lnTo>
                    <a:pt x="309" y="358"/>
                  </a:lnTo>
                  <a:lnTo>
                    <a:pt x="321" y="370"/>
                  </a:lnTo>
                  <a:lnTo>
                    <a:pt x="321" y="376"/>
                  </a:lnTo>
                  <a:lnTo>
                    <a:pt x="326" y="376"/>
                  </a:lnTo>
                  <a:lnTo>
                    <a:pt x="326" y="388"/>
                  </a:lnTo>
                  <a:lnTo>
                    <a:pt x="321" y="394"/>
                  </a:lnTo>
                  <a:lnTo>
                    <a:pt x="315" y="394"/>
                  </a:lnTo>
                  <a:lnTo>
                    <a:pt x="315" y="400"/>
                  </a:lnTo>
                  <a:lnTo>
                    <a:pt x="303" y="400"/>
                  </a:lnTo>
                  <a:lnTo>
                    <a:pt x="303" y="394"/>
                  </a:lnTo>
                  <a:lnTo>
                    <a:pt x="303" y="400"/>
                  </a:lnTo>
                  <a:lnTo>
                    <a:pt x="298" y="400"/>
                  </a:lnTo>
                  <a:lnTo>
                    <a:pt x="298" y="406"/>
                  </a:lnTo>
                  <a:lnTo>
                    <a:pt x="292" y="412"/>
                  </a:lnTo>
                  <a:lnTo>
                    <a:pt x="292" y="425"/>
                  </a:lnTo>
                  <a:lnTo>
                    <a:pt x="286" y="425"/>
                  </a:lnTo>
                  <a:lnTo>
                    <a:pt x="281" y="431"/>
                  </a:lnTo>
                  <a:lnTo>
                    <a:pt x="281" y="437"/>
                  </a:lnTo>
                  <a:lnTo>
                    <a:pt x="275" y="437"/>
                  </a:lnTo>
                  <a:lnTo>
                    <a:pt x="269" y="443"/>
                  </a:lnTo>
                  <a:lnTo>
                    <a:pt x="269" y="449"/>
                  </a:lnTo>
                  <a:lnTo>
                    <a:pt x="263" y="449"/>
                  </a:lnTo>
                  <a:lnTo>
                    <a:pt x="252" y="437"/>
                  </a:lnTo>
                  <a:lnTo>
                    <a:pt x="252" y="431"/>
                  </a:lnTo>
                  <a:lnTo>
                    <a:pt x="246" y="425"/>
                  </a:lnTo>
                  <a:lnTo>
                    <a:pt x="246" y="419"/>
                  </a:lnTo>
                  <a:lnTo>
                    <a:pt x="241" y="412"/>
                  </a:lnTo>
                  <a:lnTo>
                    <a:pt x="241" y="406"/>
                  </a:lnTo>
                  <a:lnTo>
                    <a:pt x="235" y="400"/>
                  </a:lnTo>
                  <a:lnTo>
                    <a:pt x="235" y="394"/>
                  </a:lnTo>
                  <a:lnTo>
                    <a:pt x="229" y="388"/>
                  </a:lnTo>
                  <a:lnTo>
                    <a:pt x="229" y="382"/>
                  </a:lnTo>
                  <a:lnTo>
                    <a:pt x="223" y="382"/>
                  </a:lnTo>
                  <a:lnTo>
                    <a:pt x="218" y="376"/>
                  </a:lnTo>
                  <a:lnTo>
                    <a:pt x="218" y="370"/>
                  </a:lnTo>
                  <a:lnTo>
                    <a:pt x="212" y="364"/>
                  </a:lnTo>
                  <a:lnTo>
                    <a:pt x="189" y="364"/>
                  </a:lnTo>
                  <a:lnTo>
                    <a:pt x="183" y="358"/>
                  </a:lnTo>
                  <a:lnTo>
                    <a:pt x="172" y="358"/>
                  </a:lnTo>
                  <a:lnTo>
                    <a:pt x="166" y="352"/>
                  </a:lnTo>
                  <a:lnTo>
                    <a:pt x="155" y="352"/>
                  </a:lnTo>
                  <a:lnTo>
                    <a:pt x="149" y="346"/>
                  </a:lnTo>
                  <a:lnTo>
                    <a:pt x="138" y="346"/>
                  </a:lnTo>
                  <a:lnTo>
                    <a:pt x="132" y="340"/>
                  </a:lnTo>
                  <a:lnTo>
                    <a:pt x="103" y="340"/>
                  </a:lnTo>
                  <a:lnTo>
                    <a:pt x="103" y="328"/>
                  </a:lnTo>
                  <a:lnTo>
                    <a:pt x="98" y="322"/>
                  </a:lnTo>
                  <a:lnTo>
                    <a:pt x="98" y="316"/>
                  </a:lnTo>
                  <a:lnTo>
                    <a:pt x="92" y="309"/>
                  </a:lnTo>
                  <a:lnTo>
                    <a:pt x="86" y="309"/>
                  </a:lnTo>
                  <a:lnTo>
                    <a:pt x="86" y="303"/>
                  </a:lnTo>
                  <a:lnTo>
                    <a:pt x="69" y="285"/>
                  </a:lnTo>
                  <a:lnTo>
                    <a:pt x="63" y="285"/>
                  </a:lnTo>
                  <a:lnTo>
                    <a:pt x="63" y="279"/>
                  </a:lnTo>
                  <a:lnTo>
                    <a:pt x="58" y="279"/>
                  </a:lnTo>
                  <a:lnTo>
                    <a:pt x="12" y="206"/>
                  </a:lnTo>
                  <a:lnTo>
                    <a:pt x="12" y="194"/>
                  </a:lnTo>
                  <a:lnTo>
                    <a:pt x="18" y="188"/>
                  </a:lnTo>
                  <a:lnTo>
                    <a:pt x="18" y="170"/>
                  </a:lnTo>
                  <a:lnTo>
                    <a:pt x="23" y="164"/>
                  </a:lnTo>
                  <a:lnTo>
                    <a:pt x="23" y="97"/>
                  </a:lnTo>
                  <a:lnTo>
                    <a:pt x="18" y="91"/>
                  </a:lnTo>
                  <a:lnTo>
                    <a:pt x="18" y="73"/>
                  </a:lnTo>
                  <a:lnTo>
                    <a:pt x="12" y="67"/>
                  </a:lnTo>
                  <a:lnTo>
                    <a:pt x="12" y="49"/>
                  </a:lnTo>
                  <a:lnTo>
                    <a:pt x="6" y="43"/>
                  </a:lnTo>
                  <a:lnTo>
                    <a:pt x="6" y="25"/>
                  </a:lnTo>
                  <a:lnTo>
                    <a:pt x="0" y="19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03" name="Freeform 56"/>
            <p:cNvSpPr>
              <a:spLocks/>
            </p:cNvSpPr>
            <p:nvPr/>
          </p:nvSpPr>
          <p:spPr bwMode="auto">
            <a:xfrm>
              <a:off x="3435" y="1829"/>
              <a:ext cx="47" cy="25"/>
            </a:xfrm>
            <a:custGeom>
              <a:avLst/>
              <a:gdLst>
                <a:gd name="T0" fmla="*/ 0 w 47"/>
                <a:gd name="T1" fmla="*/ 6 h 25"/>
                <a:gd name="T2" fmla="*/ 29 w 47"/>
                <a:gd name="T3" fmla="*/ 0 h 25"/>
                <a:gd name="T4" fmla="*/ 29 w 47"/>
                <a:gd name="T5" fmla="*/ 12 h 25"/>
                <a:gd name="T6" fmla="*/ 46 w 47"/>
                <a:gd name="T7" fmla="*/ 24 h 25"/>
                <a:gd name="T8" fmla="*/ 23 w 47"/>
                <a:gd name="T9" fmla="*/ 24 h 25"/>
                <a:gd name="T10" fmla="*/ 0 w 47"/>
                <a:gd name="T11" fmla="*/ 6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7"/>
                <a:gd name="T19" fmla="*/ 0 h 25"/>
                <a:gd name="T20" fmla="*/ 47 w 47"/>
                <a:gd name="T21" fmla="*/ 25 h 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7" h="25">
                  <a:moveTo>
                    <a:pt x="0" y="6"/>
                  </a:moveTo>
                  <a:lnTo>
                    <a:pt x="29" y="0"/>
                  </a:lnTo>
                  <a:lnTo>
                    <a:pt x="29" y="12"/>
                  </a:lnTo>
                  <a:lnTo>
                    <a:pt x="46" y="24"/>
                  </a:lnTo>
                  <a:lnTo>
                    <a:pt x="23" y="24"/>
                  </a:lnTo>
                  <a:lnTo>
                    <a:pt x="0" y="6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04" name="Freeform 57"/>
            <p:cNvSpPr>
              <a:spLocks/>
            </p:cNvSpPr>
            <p:nvPr/>
          </p:nvSpPr>
          <p:spPr bwMode="auto">
            <a:xfrm>
              <a:off x="3395" y="2156"/>
              <a:ext cx="184" cy="407"/>
            </a:xfrm>
            <a:custGeom>
              <a:avLst/>
              <a:gdLst>
                <a:gd name="T0" fmla="*/ 154 w 184"/>
                <a:gd name="T1" fmla="*/ 400 h 407"/>
                <a:gd name="T2" fmla="*/ 160 w 184"/>
                <a:gd name="T3" fmla="*/ 394 h 407"/>
                <a:gd name="T4" fmla="*/ 177 w 184"/>
                <a:gd name="T5" fmla="*/ 285 h 407"/>
                <a:gd name="T6" fmla="*/ 183 w 184"/>
                <a:gd name="T7" fmla="*/ 231 h 407"/>
                <a:gd name="T8" fmla="*/ 160 w 184"/>
                <a:gd name="T9" fmla="*/ 249 h 407"/>
                <a:gd name="T10" fmla="*/ 154 w 184"/>
                <a:gd name="T11" fmla="*/ 225 h 407"/>
                <a:gd name="T12" fmla="*/ 149 w 184"/>
                <a:gd name="T13" fmla="*/ 206 h 407"/>
                <a:gd name="T14" fmla="*/ 143 w 184"/>
                <a:gd name="T15" fmla="*/ 188 h 407"/>
                <a:gd name="T16" fmla="*/ 137 w 184"/>
                <a:gd name="T17" fmla="*/ 176 h 407"/>
                <a:gd name="T18" fmla="*/ 131 w 184"/>
                <a:gd name="T19" fmla="*/ 158 h 407"/>
                <a:gd name="T20" fmla="*/ 126 w 184"/>
                <a:gd name="T21" fmla="*/ 146 h 407"/>
                <a:gd name="T22" fmla="*/ 109 w 184"/>
                <a:gd name="T23" fmla="*/ 128 h 407"/>
                <a:gd name="T24" fmla="*/ 103 w 184"/>
                <a:gd name="T25" fmla="*/ 116 h 407"/>
                <a:gd name="T26" fmla="*/ 97 w 184"/>
                <a:gd name="T27" fmla="*/ 103 h 407"/>
                <a:gd name="T28" fmla="*/ 91 w 184"/>
                <a:gd name="T29" fmla="*/ 91 h 407"/>
                <a:gd name="T30" fmla="*/ 69 w 184"/>
                <a:gd name="T31" fmla="*/ 61 h 407"/>
                <a:gd name="T32" fmla="*/ 63 w 184"/>
                <a:gd name="T33" fmla="*/ 49 h 407"/>
                <a:gd name="T34" fmla="*/ 51 w 184"/>
                <a:gd name="T35" fmla="*/ 43 h 407"/>
                <a:gd name="T36" fmla="*/ 29 w 184"/>
                <a:gd name="T37" fmla="*/ 25 h 407"/>
                <a:gd name="T38" fmla="*/ 23 w 184"/>
                <a:gd name="T39" fmla="*/ 6 h 407"/>
                <a:gd name="T40" fmla="*/ 0 w 184"/>
                <a:gd name="T41" fmla="*/ 19 h 407"/>
                <a:gd name="T42" fmla="*/ 6 w 184"/>
                <a:gd name="T43" fmla="*/ 31 h 407"/>
                <a:gd name="T44" fmla="*/ 11 w 184"/>
                <a:gd name="T45" fmla="*/ 37 h 407"/>
                <a:gd name="T46" fmla="*/ 17 w 184"/>
                <a:gd name="T47" fmla="*/ 49 h 407"/>
                <a:gd name="T48" fmla="*/ 29 w 184"/>
                <a:gd name="T49" fmla="*/ 79 h 407"/>
                <a:gd name="T50" fmla="*/ 34 w 184"/>
                <a:gd name="T51" fmla="*/ 73 h 407"/>
                <a:gd name="T52" fmla="*/ 40 w 184"/>
                <a:gd name="T53" fmla="*/ 85 h 407"/>
                <a:gd name="T54" fmla="*/ 46 w 184"/>
                <a:gd name="T55" fmla="*/ 97 h 407"/>
                <a:gd name="T56" fmla="*/ 51 w 184"/>
                <a:gd name="T57" fmla="*/ 116 h 407"/>
                <a:gd name="T58" fmla="*/ 57 w 184"/>
                <a:gd name="T59" fmla="*/ 146 h 407"/>
                <a:gd name="T60" fmla="*/ 74 w 184"/>
                <a:gd name="T61" fmla="*/ 158 h 407"/>
                <a:gd name="T62" fmla="*/ 103 w 184"/>
                <a:gd name="T63" fmla="*/ 206 h 407"/>
                <a:gd name="T64" fmla="*/ 114 w 184"/>
                <a:gd name="T65" fmla="*/ 212 h 407"/>
                <a:gd name="T66" fmla="*/ 120 w 184"/>
                <a:gd name="T67" fmla="*/ 231 h 407"/>
                <a:gd name="T68" fmla="*/ 126 w 184"/>
                <a:gd name="T69" fmla="*/ 243 h 407"/>
                <a:gd name="T70" fmla="*/ 131 w 184"/>
                <a:gd name="T71" fmla="*/ 255 h 407"/>
                <a:gd name="T72" fmla="*/ 137 w 184"/>
                <a:gd name="T73" fmla="*/ 261 h 407"/>
                <a:gd name="T74" fmla="*/ 149 w 184"/>
                <a:gd name="T75" fmla="*/ 285 h 407"/>
                <a:gd name="T76" fmla="*/ 154 w 184"/>
                <a:gd name="T77" fmla="*/ 340 h 407"/>
                <a:gd name="T78" fmla="*/ 149 w 184"/>
                <a:gd name="T79" fmla="*/ 406 h 407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84"/>
                <a:gd name="T121" fmla="*/ 0 h 407"/>
                <a:gd name="T122" fmla="*/ 184 w 184"/>
                <a:gd name="T123" fmla="*/ 407 h 407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84" h="407">
                  <a:moveTo>
                    <a:pt x="149" y="406"/>
                  </a:moveTo>
                  <a:lnTo>
                    <a:pt x="154" y="400"/>
                  </a:lnTo>
                  <a:lnTo>
                    <a:pt x="160" y="400"/>
                  </a:lnTo>
                  <a:lnTo>
                    <a:pt x="160" y="394"/>
                  </a:lnTo>
                  <a:lnTo>
                    <a:pt x="177" y="376"/>
                  </a:lnTo>
                  <a:lnTo>
                    <a:pt x="177" y="285"/>
                  </a:lnTo>
                  <a:lnTo>
                    <a:pt x="183" y="279"/>
                  </a:lnTo>
                  <a:lnTo>
                    <a:pt x="183" y="231"/>
                  </a:lnTo>
                  <a:lnTo>
                    <a:pt x="171" y="237"/>
                  </a:lnTo>
                  <a:lnTo>
                    <a:pt x="160" y="249"/>
                  </a:lnTo>
                  <a:lnTo>
                    <a:pt x="160" y="231"/>
                  </a:lnTo>
                  <a:lnTo>
                    <a:pt x="154" y="225"/>
                  </a:lnTo>
                  <a:lnTo>
                    <a:pt x="154" y="212"/>
                  </a:lnTo>
                  <a:lnTo>
                    <a:pt x="149" y="206"/>
                  </a:lnTo>
                  <a:lnTo>
                    <a:pt x="149" y="194"/>
                  </a:lnTo>
                  <a:lnTo>
                    <a:pt x="143" y="188"/>
                  </a:lnTo>
                  <a:lnTo>
                    <a:pt x="143" y="176"/>
                  </a:lnTo>
                  <a:lnTo>
                    <a:pt x="137" y="176"/>
                  </a:lnTo>
                  <a:lnTo>
                    <a:pt x="137" y="164"/>
                  </a:lnTo>
                  <a:lnTo>
                    <a:pt x="131" y="158"/>
                  </a:lnTo>
                  <a:lnTo>
                    <a:pt x="131" y="146"/>
                  </a:lnTo>
                  <a:lnTo>
                    <a:pt x="126" y="146"/>
                  </a:lnTo>
                  <a:lnTo>
                    <a:pt x="126" y="140"/>
                  </a:lnTo>
                  <a:lnTo>
                    <a:pt x="109" y="128"/>
                  </a:lnTo>
                  <a:lnTo>
                    <a:pt x="103" y="122"/>
                  </a:lnTo>
                  <a:lnTo>
                    <a:pt x="103" y="116"/>
                  </a:lnTo>
                  <a:lnTo>
                    <a:pt x="97" y="109"/>
                  </a:lnTo>
                  <a:lnTo>
                    <a:pt x="97" y="103"/>
                  </a:lnTo>
                  <a:lnTo>
                    <a:pt x="91" y="97"/>
                  </a:lnTo>
                  <a:lnTo>
                    <a:pt x="91" y="91"/>
                  </a:lnTo>
                  <a:lnTo>
                    <a:pt x="74" y="73"/>
                  </a:lnTo>
                  <a:lnTo>
                    <a:pt x="69" y="61"/>
                  </a:lnTo>
                  <a:lnTo>
                    <a:pt x="63" y="55"/>
                  </a:lnTo>
                  <a:lnTo>
                    <a:pt x="63" y="49"/>
                  </a:lnTo>
                  <a:lnTo>
                    <a:pt x="57" y="49"/>
                  </a:lnTo>
                  <a:lnTo>
                    <a:pt x="51" y="43"/>
                  </a:lnTo>
                  <a:lnTo>
                    <a:pt x="46" y="43"/>
                  </a:lnTo>
                  <a:lnTo>
                    <a:pt x="29" y="25"/>
                  </a:lnTo>
                  <a:lnTo>
                    <a:pt x="23" y="13"/>
                  </a:lnTo>
                  <a:lnTo>
                    <a:pt x="23" y="6"/>
                  </a:lnTo>
                  <a:lnTo>
                    <a:pt x="17" y="0"/>
                  </a:lnTo>
                  <a:lnTo>
                    <a:pt x="0" y="19"/>
                  </a:lnTo>
                  <a:lnTo>
                    <a:pt x="6" y="25"/>
                  </a:lnTo>
                  <a:lnTo>
                    <a:pt x="6" y="31"/>
                  </a:lnTo>
                  <a:lnTo>
                    <a:pt x="11" y="31"/>
                  </a:lnTo>
                  <a:lnTo>
                    <a:pt x="11" y="37"/>
                  </a:lnTo>
                  <a:lnTo>
                    <a:pt x="17" y="43"/>
                  </a:lnTo>
                  <a:lnTo>
                    <a:pt x="17" y="49"/>
                  </a:lnTo>
                  <a:lnTo>
                    <a:pt x="29" y="61"/>
                  </a:lnTo>
                  <a:lnTo>
                    <a:pt x="29" y="79"/>
                  </a:lnTo>
                  <a:lnTo>
                    <a:pt x="34" y="79"/>
                  </a:lnTo>
                  <a:lnTo>
                    <a:pt x="34" y="73"/>
                  </a:lnTo>
                  <a:lnTo>
                    <a:pt x="40" y="79"/>
                  </a:lnTo>
                  <a:lnTo>
                    <a:pt x="40" y="85"/>
                  </a:lnTo>
                  <a:lnTo>
                    <a:pt x="46" y="91"/>
                  </a:lnTo>
                  <a:lnTo>
                    <a:pt x="46" y="97"/>
                  </a:lnTo>
                  <a:lnTo>
                    <a:pt x="51" y="97"/>
                  </a:lnTo>
                  <a:lnTo>
                    <a:pt x="51" y="116"/>
                  </a:lnTo>
                  <a:lnTo>
                    <a:pt x="57" y="116"/>
                  </a:lnTo>
                  <a:lnTo>
                    <a:pt x="57" y="146"/>
                  </a:lnTo>
                  <a:lnTo>
                    <a:pt x="63" y="146"/>
                  </a:lnTo>
                  <a:lnTo>
                    <a:pt x="74" y="158"/>
                  </a:lnTo>
                  <a:lnTo>
                    <a:pt x="97" y="212"/>
                  </a:lnTo>
                  <a:lnTo>
                    <a:pt x="103" y="206"/>
                  </a:lnTo>
                  <a:lnTo>
                    <a:pt x="109" y="206"/>
                  </a:lnTo>
                  <a:lnTo>
                    <a:pt x="114" y="212"/>
                  </a:lnTo>
                  <a:lnTo>
                    <a:pt x="114" y="225"/>
                  </a:lnTo>
                  <a:lnTo>
                    <a:pt x="120" y="231"/>
                  </a:lnTo>
                  <a:lnTo>
                    <a:pt x="120" y="237"/>
                  </a:lnTo>
                  <a:lnTo>
                    <a:pt x="126" y="243"/>
                  </a:lnTo>
                  <a:lnTo>
                    <a:pt x="126" y="249"/>
                  </a:lnTo>
                  <a:lnTo>
                    <a:pt x="131" y="255"/>
                  </a:lnTo>
                  <a:lnTo>
                    <a:pt x="137" y="255"/>
                  </a:lnTo>
                  <a:lnTo>
                    <a:pt x="137" y="261"/>
                  </a:lnTo>
                  <a:lnTo>
                    <a:pt x="149" y="273"/>
                  </a:lnTo>
                  <a:lnTo>
                    <a:pt x="149" y="285"/>
                  </a:lnTo>
                  <a:lnTo>
                    <a:pt x="154" y="291"/>
                  </a:lnTo>
                  <a:lnTo>
                    <a:pt x="154" y="340"/>
                  </a:lnTo>
                  <a:lnTo>
                    <a:pt x="149" y="346"/>
                  </a:lnTo>
                  <a:lnTo>
                    <a:pt x="149" y="406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05" name="Freeform 58"/>
            <p:cNvSpPr>
              <a:spLocks/>
            </p:cNvSpPr>
            <p:nvPr/>
          </p:nvSpPr>
          <p:spPr bwMode="auto">
            <a:xfrm>
              <a:off x="3200" y="2375"/>
              <a:ext cx="82" cy="79"/>
            </a:xfrm>
            <a:custGeom>
              <a:avLst/>
              <a:gdLst>
                <a:gd name="T0" fmla="*/ 0 w 82"/>
                <a:gd name="T1" fmla="*/ 42 h 79"/>
                <a:gd name="T2" fmla="*/ 0 w 82"/>
                <a:gd name="T3" fmla="*/ 36 h 79"/>
                <a:gd name="T4" fmla="*/ 18 w 82"/>
                <a:gd name="T5" fmla="*/ 18 h 79"/>
                <a:gd name="T6" fmla="*/ 18 w 82"/>
                <a:gd name="T7" fmla="*/ 12 h 79"/>
                <a:gd name="T8" fmla="*/ 46 w 82"/>
                <a:gd name="T9" fmla="*/ 12 h 79"/>
                <a:gd name="T10" fmla="*/ 52 w 82"/>
                <a:gd name="T11" fmla="*/ 0 h 79"/>
                <a:gd name="T12" fmla="*/ 81 w 82"/>
                <a:gd name="T13" fmla="*/ 12 h 79"/>
                <a:gd name="T14" fmla="*/ 81 w 82"/>
                <a:gd name="T15" fmla="*/ 30 h 79"/>
                <a:gd name="T16" fmla="*/ 63 w 82"/>
                <a:gd name="T17" fmla="*/ 30 h 79"/>
                <a:gd name="T18" fmla="*/ 63 w 82"/>
                <a:gd name="T19" fmla="*/ 48 h 79"/>
                <a:gd name="T20" fmla="*/ 46 w 82"/>
                <a:gd name="T21" fmla="*/ 42 h 79"/>
                <a:gd name="T22" fmla="*/ 52 w 82"/>
                <a:gd name="T23" fmla="*/ 54 h 79"/>
                <a:gd name="T24" fmla="*/ 58 w 82"/>
                <a:gd name="T25" fmla="*/ 60 h 79"/>
                <a:gd name="T26" fmla="*/ 58 w 82"/>
                <a:gd name="T27" fmla="*/ 66 h 79"/>
                <a:gd name="T28" fmla="*/ 46 w 82"/>
                <a:gd name="T29" fmla="*/ 78 h 79"/>
                <a:gd name="T30" fmla="*/ 46 w 82"/>
                <a:gd name="T31" fmla="*/ 72 h 79"/>
                <a:gd name="T32" fmla="*/ 41 w 82"/>
                <a:gd name="T33" fmla="*/ 72 h 79"/>
                <a:gd name="T34" fmla="*/ 41 w 82"/>
                <a:gd name="T35" fmla="*/ 60 h 79"/>
                <a:gd name="T36" fmla="*/ 35 w 82"/>
                <a:gd name="T37" fmla="*/ 54 h 79"/>
                <a:gd name="T38" fmla="*/ 35 w 82"/>
                <a:gd name="T39" fmla="*/ 48 h 79"/>
                <a:gd name="T40" fmla="*/ 29 w 82"/>
                <a:gd name="T41" fmla="*/ 48 h 79"/>
                <a:gd name="T42" fmla="*/ 29 w 82"/>
                <a:gd name="T43" fmla="*/ 42 h 79"/>
                <a:gd name="T44" fmla="*/ 0 w 82"/>
                <a:gd name="T45" fmla="*/ 42 h 7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82"/>
                <a:gd name="T70" fmla="*/ 0 h 79"/>
                <a:gd name="T71" fmla="*/ 82 w 82"/>
                <a:gd name="T72" fmla="*/ 79 h 7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82" h="79">
                  <a:moveTo>
                    <a:pt x="0" y="42"/>
                  </a:moveTo>
                  <a:lnTo>
                    <a:pt x="0" y="36"/>
                  </a:lnTo>
                  <a:lnTo>
                    <a:pt x="18" y="18"/>
                  </a:lnTo>
                  <a:lnTo>
                    <a:pt x="18" y="12"/>
                  </a:lnTo>
                  <a:lnTo>
                    <a:pt x="46" y="12"/>
                  </a:lnTo>
                  <a:lnTo>
                    <a:pt x="52" y="0"/>
                  </a:lnTo>
                  <a:lnTo>
                    <a:pt x="81" y="12"/>
                  </a:lnTo>
                  <a:lnTo>
                    <a:pt x="81" y="30"/>
                  </a:lnTo>
                  <a:lnTo>
                    <a:pt x="63" y="30"/>
                  </a:lnTo>
                  <a:lnTo>
                    <a:pt x="63" y="48"/>
                  </a:lnTo>
                  <a:lnTo>
                    <a:pt x="46" y="42"/>
                  </a:lnTo>
                  <a:lnTo>
                    <a:pt x="52" y="54"/>
                  </a:lnTo>
                  <a:lnTo>
                    <a:pt x="58" y="60"/>
                  </a:lnTo>
                  <a:lnTo>
                    <a:pt x="58" y="66"/>
                  </a:lnTo>
                  <a:lnTo>
                    <a:pt x="46" y="78"/>
                  </a:lnTo>
                  <a:lnTo>
                    <a:pt x="46" y="72"/>
                  </a:lnTo>
                  <a:lnTo>
                    <a:pt x="41" y="72"/>
                  </a:lnTo>
                  <a:lnTo>
                    <a:pt x="41" y="60"/>
                  </a:lnTo>
                  <a:lnTo>
                    <a:pt x="35" y="54"/>
                  </a:lnTo>
                  <a:lnTo>
                    <a:pt x="35" y="48"/>
                  </a:lnTo>
                  <a:lnTo>
                    <a:pt x="29" y="48"/>
                  </a:lnTo>
                  <a:lnTo>
                    <a:pt x="29" y="42"/>
                  </a:lnTo>
                  <a:lnTo>
                    <a:pt x="0" y="42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06" name="Freeform 59"/>
            <p:cNvSpPr>
              <a:spLocks/>
            </p:cNvSpPr>
            <p:nvPr/>
          </p:nvSpPr>
          <p:spPr bwMode="auto">
            <a:xfrm>
              <a:off x="2497" y="2799"/>
              <a:ext cx="24" cy="31"/>
            </a:xfrm>
            <a:custGeom>
              <a:avLst/>
              <a:gdLst>
                <a:gd name="T0" fmla="*/ 6 w 24"/>
                <a:gd name="T1" fmla="*/ 0 h 31"/>
                <a:gd name="T2" fmla="*/ 0 w 24"/>
                <a:gd name="T3" fmla="*/ 24 h 31"/>
                <a:gd name="T4" fmla="*/ 11 w 24"/>
                <a:gd name="T5" fmla="*/ 30 h 31"/>
                <a:gd name="T6" fmla="*/ 23 w 24"/>
                <a:gd name="T7" fmla="*/ 12 h 31"/>
                <a:gd name="T8" fmla="*/ 6 w 24"/>
                <a:gd name="T9" fmla="*/ 0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31"/>
                <a:gd name="T17" fmla="*/ 24 w 24"/>
                <a:gd name="T18" fmla="*/ 31 h 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31">
                  <a:moveTo>
                    <a:pt x="6" y="0"/>
                  </a:moveTo>
                  <a:lnTo>
                    <a:pt x="0" y="24"/>
                  </a:lnTo>
                  <a:lnTo>
                    <a:pt x="11" y="30"/>
                  </a:lnTo>
                  <a:lnTo>
                    <a:pt x="23" y="12"/>
                  </a:lnTo>
                  <a:lnTo>
                    <a:pt x="6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07" name="Freeform 60"/>
            <p:cNvSpPr>
              <a:spLocks/>
            </p:cNvSpPr>
            <p:nvPr/>
          </p:nvSpPr>
          <p:spPr bwMode="auto">
            <a:xfrm>
              <a:off x="2406" y="2490"/>
              <a:ext cx="469" cy="382"/>
            </a:xfrm>
            <a:custGeom>
              <a:avLst/>
              <a:gdLst>
                <a:gd name="T0" fmla="*/ 223 w 469"/>
                <a:gd name="T1" fmla="*/ 42 h 382"/>
                <a:gd name="T2" fmla="*/ 234 w 469"/>
                <a:gd name="T3" fmla="*/ 103 h 382"/>
                <a:gd name="T4" fmla="*/ 240 w 469"/>
                <a:gd name="T5" fmla="*/ 115 h 382"/>
                <a:gd name="T6" fmla="*/ 245 w 469"/>
                <a:gd name="T7" fmla="*/ 127 h 382"/>
                <a:gd name="T8" fmla="*/ 251 w 469"/>
                <a:gd name="T9" fmla="*/ 133 h 382"/>
                <a:gd name="T10" fmla="*/ 257 w 469"/>
                <a:gd name="T11" fmla="*/ 145 h 382"/>
                <a:gd name="T12" fmla="*/ 268 w 469"/>
                <a:gd name="T13" fmla="*/ 163 h 382"/>
                <a:gd name="T14" fmla="*/ 274 w 469"/>
                <a:gd name="T15" fmla="*/ 169 h 382"/>
                <a:gd name="T16" fmla="*/ 331 w 469"/>
                <a:gd name="T17" fmla="*/ 224 h 382"/>
                <a:gd name="T18" fmla="*/ 388 w 469"/>
                <a:gd name="T19" fmla="*/ 242 h 382"/>
                <a:gd name="T20" fmla="*/ 366 w 469"/>
                <a:gd name="T21" fmla="*/ 278 h 382"/>
                <a:gd name="T22" fmla="*/ 366 w 469"/>
                <a:gd name="T23" fmla="*/ 297 h 382"/>
                <a:gd name="T24" fmla="*/ 383 w 469"/>
                <a:gd name="T25" fmla="*/ 315 h 382"/>
                <a:gd name="T26" fmla="*/ 400 w 469"/>
                <a:gd name="T27" fmla="*/ 297 h 382"/>
                <a:gd name="T28" fmla="*/ 440 w 469"/>
                <a:gd name="T29" fmla="*/ 248 h 382"/>
                <a:gd name="T30" fmla="*/ 468 w 469"/>
                <a:gd name="T31" fmla="*/ 266 h 382"/>
                <a:gd name="T32" fmla="*/ 457 w 469"/>
                <a:gd name="T33" fmla="*/ 278 h 382"/>
                <a:gd name="T34" fmla="*/ 411 w 469"/>
                <a:gd name="T35" fmla="*/ 303 h 382"/>
                <a:gd name="T36" fmla="*/ 343 w 469"/>
                <a:gd name="T37" fmla="*/ 381 h 382"/>
                <a:gd name="T38" fmla="*/ 314 w 469"/>
                <a:gd name="T39" fmla="*/ 333 h 382"/>
                <a:gd name="T40" fmla="*/ 303 w 469"/>
                <a:gd name="T41" fmla="*/ 315 h 382"/>
                <a:gd name="T42" fmla="*/ 274 w 469"/>
                <a:gd name="T43" fmla="*/ 278 h 382"/>
                <a:gd name="T44" fmla="*/ 263 w 469"/>
                <a:gd name="T45" fmla="*/ 260 h 382"/>
                <a:gd name="T46" fmla="*/ 171 w 469"/>
                <a:gd name="T47" fmla="*/ 254 h 382"/>
                <a:gd name="T48" fmla="*/ 165 w 469"/>
                <a:gd name="T49" fmla="*/ 272 h 382"/>
                <a:gd name="T50" fmla="*/ 160 w 469"/>
                <a:gd name="T51" fmla="*/ 260 h 382"/>
                <a:gd name="T52" fmla="*/ 154 w 469"/>
                <a:gd name="T53" fmla="*/ 248 h 382"/>
                <a:gd name="T54" fmla="*/ 148 w 469"/>
                <a:gd name="T55" fmla="*/ 230 h 382"/>
                <a:gd name="T56" fmla="*/ 143 w 469"/>
                <a:gd name="T57" fmla="*/ 163 h 382"/>
                <a:gd name="T58" fmla="*/ 102 w 469"/>
                <a:gd name="T59" fmla="*/ 169 h 382"/>
                <a:gd name="T60" fmla="*/ 85 w 469"/>
                <a:gd name="T61" fmla="*/ 206 h 382"/>
                <a:gd name="T62" fmla="*/ 57 w 469"/>
                <a:gd name="T63" fmla="*/ 236 h 382"/>
                <a:gd name="T64" fmla="*/ 40 w 469"/>
                <a:gd name="T65" fmla="*/ 260 h 382"/>
                <a:gd name="T66" fmla="*/ 34 w 469"/>
                <a:gd name="T67" fmla="*/ 297 h 382"/>
                <a:gd name="T68" fmla="*/ 40 w 469"/>
                <a:gd name="T69" fmla="*/ 315 h 382"/>
                <a:gd name="T70" fmla="*/ 45 w 469"/>
                <a:gd name="T71" fmla="*/ 327 h 382"/>
                <a:gd name="T72" fmla="*/ 51 w 469"/>
                <a:gd name="T73" fmla="*/ 333 h 382"/>
                <a:gd name="T74" fmla="*/ 22 w 469"/>
                <a:gd name="T75" fmla="*/ 248 h 382"/>
                <a:gd name="T76" fmla="*/ 34 w 469"/>
                <a:gd name="T77" fmla="*/ 236 h 382"/>
                <a:gd name="T78" fmla="*/ 45 w 469"/>
                <a:gd name="T79" fmla="*/ 194 h 382"/>
                <a:gd name="T80" fmla="*/ 45 w 469"/>
                <a:gd name="T81" fmla="*/ 151 h 382"/>
                <a:gd name="T82" fmla="*/ 51 w 469"/>
                <a:gd name="T83" fmla="*/ 145 h 382"/>
                <a:gd name="T84" fmla="*/ 62 w 469"/>
                <a:gd name="T85" fmla="*/ 127 h 382"/>
                <a:gd name="T86" fmla="*/ 97 w 469"/>
                <a:gd name="T87" fmla="*/ 115 h 382"/>
                <a:gd name="T88" fmla="*/ 102 w 469"/>
                <a:gd name="T89" fmla="*/ 78 h 382"/>
                <a:gd name="T90" fmla="*/ 137 w 469"/>
                <a:gd name="T91" fmla="*/ 60 h 382"/>
                <a:gd name="T92" fmla="*/ 171 w 469"/>
                <a:gd name="T93" fmla="*/ 30 h 382"/>
                <a:gd name="T94" fmla="*/ 200 w 469"/>
                <a:gd name="T95" fmla="*/ 6 h 38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469"/>
                <a:gd name="T145" fmla="*/ 0 h 382"/>
                <a:gd name="T146" fmla="*/ 469 w 469"/>
                <a:gd name="T147" fmla="*/ 382 h 38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469" h="382">
                  <a:moveTo>
                    <a:pt x="223" y="0"/>
                  </a:moveTo>
                  <a:lnTo>
                    <a:pt x="223" y="42"/>
                  </a:lnTo>
                  <a:lnTo>
                    <a:pt x="234" y="72"/>
                  </a:lnTo>
                  <a:lnTo>
                    <a:pt x="234" y="103"/>
                  </a:lnTo>
                  <a:lnTo>
                    <a:pt x="240" y="109"/>
                  </a:lnTo>
                  <a:lnTo>
                    <a:pt x="240" y="115"/>
                  </a:lnTo>
                  <a:lnTo>
                    <a:pt x="245" y="121"/>
                  </a:lnTo>
                  <a:lnTo>
                    <a:pt x="245" y="127"/>
                  </a:lnTo>
                  <a:lnTo>
                    <a:pt x="251" y="127"/>
                  </a:lnTo>
                  <a:lnTo>
                    <a:pt x="251" y="133"/>
                  </a:lnTo>
                  <a:lnTo>
                    <a:pt x="257" y="139"/>
                  </a:lnTo>
                  <a:lnTo>
                    <a:pt x="257" y="145"/>
                  </a:lnTo>
                  <a:lnTo>
                    <a:pt x="268" y="157"/>
                  </a:lnTo>
                  <a:lnTo>
                    <a:pt x="268" y="163"/>
                  </a:lnTo>
                  <a:lnTo>
                    <a:pt x="274" y="163"/>
                  </a:lnTo>
                  <a:lnTo>
                    <a:pt x="274" y="169"/>
                  </a:lnTo>
                  <a:lnTo>
                    <a:pt x="331" y="212"/>
                  </a:lnTo>
                  <a:lnTo>
                    <a:pt x="331" y="224"/>
                  </a:lnTo>
                  <a:lnTo>
                    <a:pt x="348" y="224"/>
                  </a:lnTo>
                  <a:lnTo>
                    <a:pt x="388" y="242"/>
                  </a:lnTo>
                  <a:lnTo>
                    <a:pt x="366" y="260"/>
                  </a:lnTo>
                  <a:lnTo>
                    <a:pt x="366" y="278"/>
                  </a:lnTo>
                  <a:lnTo>
                    <a:pt x="360" y="278"/>
                  </a:lnTo>
                  <a:lnTo>
                    <a:pt x="366" y="297"/>
                  </a:lnTo>
                  <a:lnTo>
                    <a:pt x="366" y="321"/>
                  </a:lnTo>
                  <a:lnTo>
                    <a:pt x="383" y="315"/>
                  </a:lnTo>
                  <a:lnTo>
                    <a:pt x="388" y="303"/>
                  </a:lnTo>
                  <a:lnTo>
                    <a:pt x="400" y="297"/>
                  </a:lnTo>
                  <a:lnTo>
                    <a:pt x="406" y="266"/>
                  </a:lnTo>
                  <a:lnTo>
                    <a:pt x="440" y="248"/>
                  </a:lnTo>
                  <a:lnTo>
                    <a:pt x="468" y="248"/>
                  </a:lnTo>
                  <a:lnTo>
                    <a:pt x="468" y="266"/>
                  </a:lnTo>
                  <a:lnTo>
                    <a:pt x="457" y="260"/>
                  </a:lnTo>
                  <a:lnTo>
                    <a:pt x="457" y="278"/>
                  </a:lnTo>
                  <a:lnTo>
                    <a:pt x="428" y="297"/>
                  </a:lnTo>
                  <a:lnTo>
                    <a:pt x="411" y="303"/>
                  </a:lnTo>
                  <a:lnTo>
                    <a:pt x="411" y="315"/>
                  </a:lnTo>
                  <a:lnTo>
                    <a:pt x="343" y="381"/>
                  </a:lnTo>
                  <a:lnTo>
                    <a:pt x="331" y="327"/>
                  </a:lnTo>
                  <a:lnTo>
                    <a:pt x="314" y="333"/>
                  </a:lnTo>
                  <a:lnTo>
                    <a:pt x="320" y="321"/>
                  </a:lnTo>
                  <a:lnTo>
                    <a:pt x="303" y="315"/>
                  </a:lnTo>
                  <a:lnTo>
                    <a:pt x="285" y="278"/>
                  </a:lnTo>
                  <a:lnTo>
                    <a:pt x="274" y="278"/>
                  </a:lnTo>
                  <a:lnTo>
                    <a:pt x="263" y="272"/>
                  </a:lnTo>
                  <a:lnTo>
                    <a:pt x="263" y="260"/>
                  </a:lnTo>
                  <a:lnTo>
                    <a:pt x="205" y="260"/>
                  </a:lnTo>
                  <a:lnTo>
                    <a:pt x="171" y="254"/>
                  </a:lnTo>
                  <a:lnTo>
                    <a:pt x="165" y="278"/>
                  </a:lnTo>
                  <a:lnTo>
                    <a:pt x="165" y="272"/>
                  </a:lnTo>
                  <a:lnTo>
                    <a:pt x="160" y="266"/>
                  </a:lnTo>
                  <a:lnTo>
                    <a:pt x="160" y="260"/>
                  </a:lnTo>
                  <a:lnTo>
                    <a:pt x="154" y="254"/>
                  </a:lnTo>
                  <a:lnTo>
                    <a:pt x="154" y="248"/>
                  </a:lnTo>
                  <a:lnTo>
                    <a:pt x="148" y="242"/>
                  </a:lnTo>
                  <a:lnTo>
                    <a:pt x="148" y="230"/>
                  </a:lnTo>
                  <a:lnTo>
                    <a:pt x="143" y="224"/>
                  </a:lnTo>
                  <a:lnTo>
                    <a:pt x="143" y="163"/>
                  </a:lnTo>
                  <a:lnTo>
                    <a:pt x="102" y="163"/>
                  </a:lnTo>
                  <a:lnTo>
                    <a:pt x="102" y="169"/>
                  </a:lnTo>
                  <a:lnTo>
                    <a:pt x="85" y="169"/>
                  </a:lnTo>
                  <a:lnTo>
                    <a:pt x="85" y="206"/>
                  </a:lnTo>
                  <a:lnTo>
                    <a:pt x="57" y="206"/>
                  </a:lnTo>
                  <a:lnTo>
                    <a:pt x="57" y="236"/>
                  </a:lnTo>
                  <a:lnTo>
                    <a:pt x="40" y="254"/>
                  </a:lnTo>
                  <a:lnTo>
                    <a:pt x="40" y="260"/>
                  </a:lnTo>
                  <a:lnTo>
                    <a:pt x="34" y="266"/>
                  </a:lnTo>
                  <a:lnTo>
                    <a:pt x="34" y="297"/>
                  </a:lnTo>
                  <a:lnTo>
                    <a:pt x="40" y="297"/>
                  </a:lnTo>
                  <a:lnTo>
                    <a:pt x="40" y="315"/>
                  </a:lnTo>
                  <a:lnTo>
                    <a:pt x="45" y="321"/>
                  </a:lnTo>
                  <a:lnTo>
                    <a:pt x="45" y="327"/>
                  </a:lnTo>
                  <a:lnTo>
                    <a:pt x="51" y="327"/>
                  </a:lnTo>
                  <a:lnTo>
                    <a:pt x="51" y="333"/>
                  </a:lnTo>
                  <a:lnTo>
                    <a:pt x="0" y="278"/>
                  </a:lnTo>
                  <a:lnTo>
                    <a:pt x="22" y="248"/>
                  </a:lnTo>
                  <a:lnTo>
                    <a:pt x="40" y="248"/>
                  </a:lnTo>
                  <a:lnTo>
                    <a:pt x="34" y="236"/>
                  </a:lnTo>
                  <a:lnTo>
                    <a:pt x="51" y="200"/>
                  </a:lnTo>
                  <a:lnTo>
                    <a:pt x="45" y="194"/>
                  </a:lnTo>
                  <a:lnTo>
                    <a:pt x="51" y="181"/>
                  </a:lnTo>
                  <a:lnTo>
                    <a:pt x="45" y="151"/>
                  </a:lnTo>
                  <a:lnTo>
                    <a:pt x="45" y="145"/>
                  </a:lnTo>
                  <a:lnTo>
                    <a:pt x="51" y="145"/>
                  </a:lnTo>
                  <a:lnTo>
                    <a:pt x="62" y="133"/>
                  </a:lnTo>
                  <a:lnTo>
                    <a:pt x="62" y="127"/>
                  </a:lnTo>
                  <a:lnTo>
                    <a:pt x="74" y="115"/>
                  </a:lnTo>
                  <a:lnTo>
                    <a:pt x="97" y="115"/>
                  </a:lnTo>
                  <a:lnTo>
                    <a:pt x="97" y="103"/>
                  </a:lnTo>
                  <a:lnTo>
                    <a:pt x="102" y="78"/>
                  </a:lnTo>
                  <a:lnTo>
                    <a:pt x="143" y="78"/>
                  </a:lnTo>
                  <a:lnTo>
                    <a:pt x="137" y="60"/>
                  </a:lnTo>
                  <a:lnTo>
                    <a:pt x="171" y="6"/>
                  </a:lnTo>
                  <a:lnTo>
                    <a:pt x="171" y="30"/>
                  </a:lnTo>
                  <a:lnTo>
                    <a:pt x="200" y="18"/>
                  </a:lnTo>
                  <a:lnTo>
                    <a:pt x="200" y="6"/>
                  </a:lnTo>
                  <a:lnTo>
                    <a:pt x="223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08" name="Freeform 61"/>
            <p:cNvSpPr>
              <a:spLocks/>
            </p:cNvSpPr>
            <p:nvPr/>
          </p:nvSpPr>
          <p:spPr bwMode="auto">
            <a:xfrm>
              <a:off x="2571" y="2653"/>
              <a:ext cx="24" cy="32"/>
            </a:xfrm>
            <a:custGeom>
              <a:avLst/>
              <a:gdLst>
                <a:gd name="T0" fmla="*/ 6 w 24"/>
                <a:gd name="T1" fmla="*/ 0 h 32"/>
                <a:gd name="T2" fmla="*/ 0 w 24"/>
                <a:gd name="T3" fmla="*/ 12 h 32"/>
                <a:gd name="T4" fmla="*/ 0 w 24"/>
                <a:gd name="T5" fmla="*/ 24 h 32"/>
                <a:gd name="T6" fmla="*/ 12 w 24"/>
                <a:gd name="T7" fmla="*/ 31 h 32"/>
                <a:gd name="T8" fmla="*/ 23 w 24"/>
                <a:gd name="T9" fmla="*/ 6 h 32"/>
                <a:gd name="T10" fmla="*/ 12 w 24"/>
                <a:gd name="T11" fmla="*/ 6 h 32"/>
                <a:gd name="T12" fmla="*/ 6 w 24"/>
                <a:gd name="T13" fmla="*/ 0 h 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4"/>
                <a:gd name="T22" fmla="*/ 0 h 32"/>
                <a:gd name="T23" fmla="*/ 24 w 24"/>
                <a:gd name="T24" fmla="*/ 32 h 3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4" h="32">
                  <a:moveTo>
                    <a:pt x="6" y="0"/>
                  </a:moveTo>
                  <a:lnTo>
                    <a:pt x="0" y="12"/>
                  </a:lnTo>
                  <a:lnTo>
                    <a:pt x="0" y="24"/>
                  </a:lnTo>
                  <a:lnTo>
                    <a:pt x="12" y="31"/>
                  </a:lnTo>
                  <a:lnTo>
                    <a:pt x="23" y="6"/>
                  </a:lnTo>
                  <a:lnTo>
                    <a:pt x="12" y="6"/>
                  </a:lnTo>
                  <a:lnTo>
                    <a:pt x="6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09" name="Freeform 62"/>
            <p:cNvSpPr>
              <a:spLocks/>
            </p:cNvSpPr>
            <p:nvPr/>
          </p:nvSpPr>
          <p:spPr bwMode="auto">
            <a:xfrm>
              <a:off x="2520" y="2605"/>
              <a:ext cx="24" cy="25"/>
            </a:xfrm>
            <a:custGeom>
              <a:avLst/>
              <a:gdLst>
                <a:gd name="T0" fmla="*/ 0 w 24"/>
                <a:gd name="T1" fmla="*/ 0 h 25"/>
                <a:gd name="T2" fmla="*/ 23 w 24"/>
                <a:gd name="T3" fmla="*/ 0 h 25"/>
                <a:gd name="T4" fmla="*/ 23 w 24"/>
                <a:gd name="T5" fmla="*/ 24 h 25"/>
                <a:gd name="T6" fmla="*/ 6 w 24"/>
                <a:gd name="T7" fmla="*/ 24 h 25"/>
                <a:gd name="T8" fmla="*/ 0 w 24"/>
                <a:gd name="T9" fmla="*/ 0 h 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4"/>
                <a:gd name="T16" fmla="*/ 0 h 25"/>
                <a:gd name="T17" fmla="*/ 24 w 24"/>
                <a:gd name="T18" fmla="*/ 25 h 2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4" h="25">
                  <a:moveTo>
                    <a:pt x="0" y="0"/>
                  </a:moveTo>
                  <a:lnTo>
                    <a:pt x="23" y="0"/>
                  </a:lnTo>
                  <a:lnTo>
                    <a:pt x="23" y="24"/>
                  </a:lnTo>
                  <a:lnTo>
                    <a:pt x="6" y="24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10" name="Freeform 63"/>
            <p:cNvSpPr>
              <a:spLocks/>
            </p:cNvSpPr>
            <p:nvPr/>
          </p:nvSpPr>
          <p:spPr bwMode="auto">
            <a:xfrm>
              <a:off x="2880" y="2890"/>
              <a:ext cx="17" cy="43"/>
            </a:xfrm>
            <a:custGeom>
              <a:avLst/>
              <a:gdLst>
                <a:gd name="T0" fmla="*/ 8 w 17"/>
                <a:gd name="T1" fmla="*/ 0 h 43"/>
                <a:gd name="T2" fmla="*/ 0 w 17"/>
                <a:gd name="T3" fmla="*/ 24 h 43"/>
                <a:gd name="T4" fmla="*/ 0 w 17"/>
                <a:gd name="T5" fmla="*/ 42 h 43"/>
                <a:gd name="T6" fmla="*/ 16 w 17"/>
                <a:gd name="T7" fmla="*/ 42 h 43"/>
                <a:gd name="T8" fmla="*/ 8 w 17"/>
                <a:gd name="T9" fmla="*/ 0 h 4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"/>
                <a:gd name="T16" fmla="*/ 0 h 43"/>
                <a:gd name="T17" fmla="*/ 17 w 17"/>
                <a:gd name="T18" fmla="*/ 43 h 43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" h="43">
                  <a:moveTo>
                    <a:pt x="8" y="0"/>
                  </a:moveTo>
                  <a:lnTo>
                    <a:pt x="0" y="24"/>
                  </a:lnTo>
                  <a:lnTo>
                    <a:pt x="0" y="42"/>
                  </a:lnTo>
                  <a:lnTo>
                    <a:pt x="16" y="42"/>
                  </a:lnTo>
                  <a:lnTo>
                    <a:pt x="8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11" name="Freeform 64"/>
            <p:cNvSpPr>
              <a:spLocks/>
            </p:cNvSpPr>
            <p:nvPr/>
          </p:nvSpPr>
          <p:spPr bwMode="auto">
            <a:xfrm>
              <a:off x="2852" y="2920"/>
              <a:ext cx="17" cy="25"/>
            </a:xfrm>
            <a:custGeom>
              <a:avLst/>
              <a:gdLst>
                <a:gd name="T0" fmla="*/ 7 w 17"/>
                <a:gd name="T1" fmla="*/ 0 h 25"/>
                <a:gd name="T2" fmla="*/ 0 w 17"/>
                <a:gd name="T3" fmla="*/ 24 h 25"/>
                <a:gd name="T4" fmla="*/ 16 w 17"/>
                <a:gd name="T5" fmla="*/ 12 h 25"/>
                <a:gd name="T6" fmla="*/ 7 w 17"/>
                <a:gd name="T7" fmla="*/ 0 h 2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0 h 25"/>
                <a:gd name="T14" fmla="*/ 17 w 17"/>
                <a:gd name="T15" fmla="*/ 25 h 2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" h="25">
                  <a:moveTo>
                    <a:pt x="7" y="0"/>
                  </a:moveTo>
                  <a:lnTo>
                    <a:pt x="0" y="24"/>
                  </a:lnTo>
                  <a:lnTo>
                    <a:pt x="16" y="12"/>
                  </a:lnTo>
                  <a:lnTo>
                    <a:pt x="7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12" name="Freeform 65"/>
            <p:cNvSpPr>
              <a:spLocks/>
            </p:cNvSpPr>
            <p:nvPr/>
          </p:nvSpPr>
          <p:spPr bwMode="auto">
            <a:xfrm>
              <a:off x="2829" y="3193"/>
              <a:ext cx="52" cy="61"/>
            </a:xfrm>
            <a:custGeom>
              <a:avLst/>
              <a:gdLst>
                <a:gd name="T0" fmla="*/ 0 w 52"/>
                <a:gd name="T1" fmla="*/ 0 h 61"/>
                <a:gd name="T2" fmla="*/ 23 w 52"/>
                <a:gd name="T3" fmla="*/ 60 h 61"/>
                <a:gd name="T4" fmla="*/ 51 w 52"/>
                <a:gd name="T5" fmla="*/ 54 h 61"/>
                <a:gd name="T6" fmla="*/ 40 w 52"/>
                <a:gd name="T7" fmla="*/ 42 h 61"/>
                <a:gd name="T8" fmla="*/ 28 w 52"/>
                <a:gd name="T9" fmla="*/ 42 h 61"/>
                <a:gd name="T10" fmla="*/ 23 w 52"/>
                <a:gd name="T11" fmla="*/ 24 h 61"/>
                <a:gd name="T12" fmla="*/ 17 w 52"/>
                <a:gd name="T13" fmla="*/ 24 h 61"/>
                <a:gd name="T14" fmla="*/ 0 w 52"/>
                <a:gd name="T15" fmla="*/ 0 h 6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2"/>
                <a:gd name="T25" fmla="*/ 0 h 61"/>
                <a:gd name="T26" fmla="*/ 52 w 52"/>
                <a:gd name="T27" fmla="*/ 61 h 6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2" h="61">
                  <a:moveTo>
                    <a:pt x="0" y="0"/>
                  </a:moveTo>
                  <a:lnTo>
                    <a:pt x="23" y="60"/>
                  </a:lnTo>
                  <a:lnTo>
                    <a:pt x="51" y="54"/>
                  </a:lnTo>
                  <a:lnTo>
                    <a:pt x="40" y="42"/>
                  </a:lnTo>
                  <a:lnTo>
                    <a:pt x="28" y="42"/>
                  </a:lnTo>
                  <a:lnTo>
                    <a:pt x="23" y="24"/>
                  </a:lnTo>
                  <a:lnTo>
                    <a:pt x="17" y="24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13" name="Freeform 66"/>
            <p:cNvSpPr>
              <a:spLocks/>
            </p:cNvSpPr>
            <p:nvPr/>
          </p:nvSpPr>
          <p:spPr bwMode="auto">
            <a:xfrm>
              <a:off x="2051" y="2987"/>
              <a:ext cx="17" cy="19"/>
            </a:xfrm>
            <a:custGeom>
              <a:avLst/>
              <a:gdLst>
                <a:gd name="T0" fmla="*/ 0 w 17"/>
                <a:gd name="T1" fmla="*/ 0 h 19"/>
                <a:gd name="T2" fmla="*/ 16 w 17"/>
                <a:gd name="T3" fmla="*/ 0 h 19"/>
                <a:gd name="T4" fmla="*/ 16 w 17"/>
                <a:gd name="T5" fmla="*/ 18 h 19"/>
                <a:gd name="T6" fmla="*/ 0 w 17"/>
                <a:gd name="T7" fmla="*/ 0 h 1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0 h 19"/>
                <a:gd name="T14" fmla="*/ 17 w 17"/>
                <a:gd name="T15" fmla="*/ 19 h 1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" h="19">
                  <a:moveTo>
                    <a:pt x="0" y="0"/>
                  </a:moveTo>
                  <a:lnTo>
                    <a:pt x="16" y="0"/>
                  </a:lnTo>
                  <a:lnTo>
                    <a:pt x="16" y="18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14" name="Freeform 67"/>
            <p:cNvSpPr>
              <a:spLocks/>
            </p:cNvSpPr>
            <p:nvPr/>
          </p:nvSpPr>
          <p:spPr bwMode="auto">
            <a:xfrm>
              <a:off x="2874" y="2793"/>
              <a:ext cx="17" cy="19"/>
            </a:xfrm>
            <a:custGeom>
              <a:avLst/>
              <a:gdLst>
                <a:gd name="T0" fmla="*/ 16 w 17"/>
                <a:gd name="T1" fmla="*/ 0 h 19"/>
                <a:gd name="T2" fmla="*/ 0 w 17"/>
                <a:gd name="T3" fmla="*/ 0 h 19"/>
                <a:gd name="T4" fmla="*/ 8 w 17"/>
                <a:gd name="T5" fmla="*/ 18 h 19"/>
                <a:gd name="T6" fmla="*/ 16 w 17"/>
                <a:gd name="T7" fmla="*/ 0 h 1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7"/>
                <a:gd name="T13" fmla="*/ 0 h 19"/>
                <a:gd name="T14" fmla="*/ 17 w 17"/>
                <a:gd name="T15" fmla="*/ 19 h 1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7" h="19">
                  <a:moveTo>
                    <a:pt x="16" y="0"/>
                  </a:moveTo>
                  <a:lnTo>
                    <a:pt x="0" y="0"/>
                  </a:lnTo>
                  <a:lnTo>
                    <a:pt x="8" y="18"/>
                  </a:lnTo>
                  <a:lnTo>
                    <a:pt x="16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15" name="Freeform 68"/>
            <p:cNvSpPr>
              <a:spLocks/>
            </p:cNvSpPr>
            <p:nvPr/>
          </p:nvSpPr>
          <p:spPr bwMode="auto">
            <a:xfrm>
              <a:off x="3109" y="1641"/>
              <a:ext cx="92" cy="44"/>
            </a:xfrm>
            <a:custGeom>
              <a:avLst/>
              <a:gdLst>
                <a:gd name="T0" fmla="*/ 0 w 92"/>
                <a:gd name="T1" fmla="*/ 31 h 44"/>
                <a:gd name="T2" fmla="*/ 46 w 92"/>
                <a:gd name="T3" fmla="*/ 19 h 44"/>
                <a:gd name="T4" fmla="*/ 69 w 92"/>
                <a:gd name="T5" fmla="*/ 19 h 44"/>
                <a:gd name="T6" fmla="*/ 69 w 92"/>
                <a:gd name="T7" fmla="*/ 0 h 44"/>
                <a:gd name="T8" fmla="*/ 80 w 92"/>
                <a:gd name="T9" fmla="*/ 0 h 44"/>
                <a:gd name="T10" fmla="*/ 80 w 92"/>
                <a:gd name="T11" fmla="*/ 6 h 44"/>
                <a:gd name="T12" fmla="*/ 86 w 92"/>
                <a:gd name="T13" fmla="*/ 6 h 44"/>
                <a:gd name="T14" fmla="*/ 91 w 92"/>
                <a:gd name="T15" fmla="*/ 12 h 44"/>
                <a:gd name="T16" fmla="*/ 91 w 92"/>
                <a:gd name="T17" fmla="*/ 31 h 44"/>
                <a:gd name="T18" fmla="*/ 86 w 92"/>
                <a:gd name="T19" fmla="*/ 31 h 44"/>
                <a:gd name="T20" fmla="*/ 80 w 92"/>
                <a:gd name="T21" fmla="*/ 37 h 44"/>
                <a:gd name="T22" fmla="*/ 63 w 92"/>
                <a:gd name="T23" fmla="*/ 37 h 44"/>
                <a:gd name="T24" fmla="*/ 57 w 92"/>
                <a:gd name="T25" fmla="*/ 43 h 44"/>
                <a:gd name="T26" fmla="*/ 63 w 92"/>
                <a:gd name="T27" fmla="*/ 43 h 44"/>
                <a:gd name="T28" fmla="*/ 0 w 92"/>
                <a:gd name="T29" fmla="*/ 31 h 44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2"/>
                <a:gd name="T46" fmla="*/ 0 h 44"/>
                <a:gd name="T47" fmla="*/ 92 w 92"/>
                <a:gd name="T48" fmla="*/ 44 h 44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2" h="44">
                  <a:moveTo>
                    <a:pt x="0" y="31"/>
                  </a:moveTo>
                  <a:lnTo>
                    <a:pt x="46" y="19"/>
                  </a:lnTo>
                  <a:lnTo>
                    <a:pt x="69" y="19"/>
                  </a:lnTo>
                  <a:lnTo>
                    <a:pt x="69" y="0"/>
                  </a:lnTo>
                  <a:lnTo>
                    <a:pt x="80" y="0"/>
                  </a:lnTo>
                  <a:lnTo>
                    <a:pt x="80" y="6"/>
                  </a:lnTo>
                  <a:lnTo>
                    <a:pt x="86" y="6"/>
                  </a:lnTo>
                  <a:lnTo>
                    <a:pt x="91" y="12"/>
                  </a:lnTo>
                  <a:lnTo>
                    <a:pt x="91" y="31"/>
                  </a:lnTo>
                  <a:lnTo>
                    <a:pt x="86" y="31"/>
                  </a:lnTo>
                  <a:lnTo>
                    <a:pt x="80" y="37"/>
                  </a:lnTo>
                  <a:lnTo>
                    <a:pt x="63" y="37"/>
                  </a:lnTo>
                  <a:lnTo>
                    <a:pt x="57" y="43"/>
                  </a:lnTo>
                  <a:lnTo>
                    <a:pt x="63" y="43"/>
                  </a:lnTo>
                  <a:lnTo>
                    <a:pt x="0" y="31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16" name="Freeform 69"/>
            <p:cNvSpPr>
              <a:spLocks/>
            </p:cNvSpPr>
            <p:nvPr/>
          </p:nvSpPr>
          <p:spPr bwMode="auto">
            <a:xfrm>
              <a:off x="2051" y="2732"/>
              <a:ext cx="544" cy="534"/>
            </a:xfrm>
            <a:custGeom>
              <a:avLst/>
              <a:gdLst>
                <a:gd name="T0" fmla="*/ 6 w 544"/>
                <a:gd name="T1" fmla="*/ 200 h 534"/>
                <a:gd name="T2" fmla="*/ 23 w 544"/>
                <a:gd name="T3" fmla="*/ 182 h 534"/>
                <a:gd name="T4" fmla="*/ 80 w 544"/>
                <a:gd name="T5" fmla="*/ 170 h 534"/>
                <a:gd name="T6" fmla="*/ 97 w 544"/>
                <a:gd name="T7" fmla="*/ 152 h 534"/>
                <a:gd name="T8" fmla="*/ 114 w 544"/>
                <a:gd name="T9" fmla="*/ 145 h 534"/>
                <a:gd name="T10" fmla="*/ 137 w 544"/>
                <a:gd name="T11" fmla="*/ 145 h 534"/>
                <a:gd name="T12" fmla="*/ 149 w 544"/>
                <a:gd name="T13" fmla="*/ 152 h 534"/>
                <a:gd name="T14" fmla="*/ 172 w 544"/>
                <a:gd name="T15" fmla="*/ 170 h 534"/>
                <a:gd name="T16" fmla="*/ 194 w 544"/>
                <a:gd name="T17" fmla="*/ 176 h 534"/>
                <a:gd name="T18" fmla="*/ 206 w 544"/>
                <a:gd name="T19" fmla="*/ 121 h 534"/>
                <a:gd name="T20" fmla="*/ 212 w 544"/>
                <a:gd name="T21" fmla="*/ 85 h 534"/>
                <a:gd name="T22" fmla="*/ 223 w 544"/>
                <a:gd name="T23" fmla="*/ 67 h 534"/>
                <a:gd name="T24" fmla="*/ 229 w 544"/>
                <a:gd name="T25" fmla="*/ 49 h 534"/>
                <a:gd name="T26" fmla="*/ 246 w 544"/>
                <a:gd name="T27" fmla="*/ 30 h 534"/>
                <a:gd name="T28" fmla="*/ 274 w 544"/>
                <a:gd name="T29" fmla="*/ 12 h 534"/>
                <a:gd name="T30" fmla="*/ 326 w 544"/>
                <a:gd name="T31" fmla="*/ 6 h 534"/>
                <a:gd name="T32" fmla="*/ 343 w 544"/>
                <a:gd name="T33" fmla="*/ 12 h 534"/>
                <a:gd name="T34" fmla="*/ 366 w 544"/>
                <a:gd name="T35" fmla="*/ 36 h 534"/>
                <a:gd name="T36" fmla="*/ 377 w 544"/>
                <a:gd name="T37" fmla="*/ 42 h 534"/>
                <a:gd name="T38" fmla="*/ 389 w 544"/>
                <a:gd name="T39" fmla="*/ 55 h 534"/>
                <a:gd name="T40" fmla="*/ 406 w 544"/>
                <a:gd name="T41" fmla="*/ 85 h 534"/>
                <a:gd name="T42" fmla="*/ 417 w 544"/>
                <a:gd name="T43" fmla="*/ 103 h 534"/>
                <a:gd name="T44" fmla="*/ 423 w 544"/>
                <a:gd name="T45" fmla="*/ 139 h 534"/>
                <a:gd name="T46" fmla="*/ 423 w 544"/>
                <a:gd name="T47" fmla="*/ 170 h 534"/>
                <a:gd name="T48" fmla="*/ 446 w 544"/>
                <a:gd name="T49" fmla="*/ 224 h 534"/>
                <a:gd name="T50" fmla="*/ 452 w 544"/>
                <a:gd name="T51" fmla="*/ 242 h 534"/>
                <a:gd name="T52" fmla="*/ 463 w 544"/>
                <a:gd name="T53" fmla="*/ 255 h 534"/>
                <a:gd name="T54" fmla="*/ 469 w 544"/>
                <a:gd name="T55" fmla="*/ 285 h 534"/>
                <a:gd name="T56" fmla="*/ 457 w 544"/>
                <a:gd name="T57" fmla="*/ 303 h 534"/>
                <a:gd name="T58" fmla="*/ 486 w 544"/>
                <a:gd name="T59" fmla="*/ 339 h 534"/>
                <a:gd name="T60" fmla="*/ 503 w 544"/>
                <a:gd name="T61" fmla="*/ 364 h 534"/>
                <a:gd name="T62" fmla="*/ 509 w 544"/>
                <a:gd name="T63" fmla="*/ 388 h 534"/>
                <a:gd name="T64" fmla="*/ 520 w 544"/>
                <a:gd name="T65" fmla="*/ 394 h 534"/>
                <a:gd name="T66" fmla="*/ 526 w 544"/>
                <a:gd name="T67" fmla="*/ 406 h 534"/>
                <a:gd name="T68" fmla="*/ 538 w 544"/>
                <a:gd name="T69" fmla="*/ 412 h 534"/>
                <a:gd name="T70" fmla="*/ 543 w 544"/>
                <a:gd name="T71" fmla="*/ 454 h 534"/>
                <a:gd name="T72" fmla="*/ 532 w 544"/>
                <a:gd name="T73" fmla="*/ 467 h 534"/>
                <a:gd name="T74" fmla="*/ 475 w 544"/>
                <a:gd name="T75" fmla="*/ 473 h 534"/>
                <a:gd name="T76" fmla="*/ 452 w 544"/>
                <a:gd name="T77" fmla="*/ 491 h 534"/>
                <a:gd name="T78" fmla="*/ 423 w 544"/>
                <a:gd name="T79" fmla="*/ 497 h 534"/>
                <a:gd name="T80" fmla="*/ 406 w 544"/>
                <a:gd name="T81" fmla="*/ 497 h 534"/>
                <a:gd name="T82" fmla="*/ 400 w 544"/>
                <a:gd name="T83" fmla="*/ 497 h 534"/>
                <a:gd name="T84" fmla="*/ 372 w 544"/>
                <a:gd name="T85" fmla="*/ 497 h 534"/>
                <a:gd name="T86" fmla="*/ 360 w 544"/>
                <a:gd name="T87" fmla="*/ 521 h 534"/>
                <a:gd name="T88" fmla="*/ 349 w 544"/>
                <a:gd name="T89" fmla="*/ 533 h 534"/>
                <a:gd name="T90" fmla="*/ 320 w 544"/>
                <a:gd name="T91" fmla="*/ 527 h 534"/>
                <a:gd name="T92" fmla="*/ 269 w 544"/>
                <a:gd name="T93" fmla="*/ 467 h 534"/>
                <a:gd name="T94" fmla="*/ 252 w 544"/>
                <a:gd name="T95" fmla="*/ 461 h 534"/>
                <a:gd name="T96" fmla="*/ 240 w 544"/>
                <a:gd name="T97" fmla="*/ 461 h 534"/>
                <a:gd name="T98" fmla="*/ 234 w 544"/>
                <a:gd name="T99" fmla="*/ 436 h 534"/>
                <a:gd name="T100" fmla="*/ 223 w 544"/>
                <a:gd name="T101" fmla="*/ 418 h 534"/>
                <a:gd name="T102" fmla="*/ 212 w 544"/>
                <a:gd name="T103" fmla="*/ 388 h 534"/>
                <a:gd name="T104" fmla="*/ 194 w 544"/>
                <a:gd name="T105" fmla="*/ 382 h 534"/>
                <a:gd name="T106" fmla="*/ 160 w 544"/>
                <a:gd name="T107" fmla="*/ 370 h 534"/>
                <a:gd name="T108" fmla="*/ 143 w 544"/>
                <a:gd name="T109" fmla="*/ 364 h 534"/>
                <a:gd name="T110" fmla="*/ 114 w 544"/>
                <a:gd name="T111" fmla="*/ 327 h 534"/>
                <a:gd name="T112" fmla="*/ 103 w 544"/>
                <a:gd name="T113" fmla="*/ 291 h 534"/>
                <a:gd name="T114" fmla="*/ 74 w 544"/>
                <a:gd name="T115" fmla="*/ 248 h 534"/>
                <a:gd name="T116" fmla="*/ 46 w 544"/>
                <a:gd name="T117" fmla="*/ 236 h 534"/>
                <a:gd name="T118" fmla="*/ 29 w 544"/>
                <a:gd name="T119" fmla="*/ 218 h 534"/>
                <a:gd name="T120" fmla="*/ 0 w 544"/>
                <a:gd name="T121" fmla="*/ 230 h 53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544"/>
                <a:gd name="T184" fmla="*/ 0 h 534"/>
                <a:gd name="T185" fmla="*/ 544 w 544"/>
                <a:gd name="T186" fmla="*/ 534 h 53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544" h="534">
                  <a:moveTo>
                    <a:pt x="0" y="212"/>
                  </a:moveTo>
                  <a:lnTo>
                    <a:pt x="0" y="206"/>
                  </a:lnTo>
                  <a:lnTo>
                    <a:pt x="6" y="200"/>
                  </a:lnTo>
                  <a:lnTo>
                    <a:pt x="6" y="194"/>
                  </a:lnTo>
                  <a:lnTo>
                    <a:pt x="17" y="182"/>
                  </a:lnTo>
                  <a:lnTo>
                    <a:pt x="23" y="182"/>
                  </a:lnTo>
                  <a:lnTo>
                    <a:pt x="29" y="176"/>
                  </a:lnTo>
                  <a:lnTo>
                    <a:pt x="74" y="176"/>
                  </a:lnTo>
                  <a:lnTo>
                    <a:pt x="80" y="170"/>
                  </a:lnTo>
                  <a:lnTo>
                    <a:pt x="86" y="170"/>
                  </a:lnTo>
                  <a:lnTo>
                    <a:pt x="97" y="158"/>
                  </a:lnTo>
                  <a:lnTo>
                    <a:pt x="97" y="152"/>
                  </a:lnTo>
                  <a:lnTo>
                    <a:pt x="103" y="152"/>
                  </a:lnTo>
                  <a:lnTo>
                    <a:pt x="109" y="145"/>
                  </a:lnTo>
                  <a:lnTo>
                    <a:pt x="114" y="145"/>
                  </a:lnTo>
                  <a:lnTo>
                    <a:pt x="120" y="139"/>
                  </a:lnTo>
                  <a:lnTo>
                    <a:pt x="132" y="139"/>
                  </a:lnTo>
                  <a:lnTo>
                    <a:pt x="137" y="145"/>
                  </a:lnTo>
                  <a:lnTo>
                    <a:pt x="143" y="145"/>
                  </a:lnTo>
                  <a:lnTo>
                    <a:pt x="143" y="152"/>
                  </a:lnTo>
                  <a:lnTo>
                    <a:pt x="149" y="152"/>
                  </a:lnTo>
                  <a:lnTo>
                    <a:pt x="154" y="158"/>
                  </a:lnTo>
                  <a:lnTo>
                    <a:pt x="160" y="158"/>
                  </a:lnTo>
                  <a:lnTo>
                    <a:pt x="172" y="170"/>
                  </a:lnTo>
                  <a:lnTo>
                    <a:pt x="183" y="170"/>
                  </a:lnTo>
                  <a:lnTo>
                    <a:pt x="189" y="176"/>
                  </a:lnTo>
                  <a:lnTo>
                    <a:pt x="194" y="176"/>
                  </a:lnTo>
                  <a:lnTo>
                    <a:pt x="200" y="170"/>
                  </a:lnTo>
                  <a:lnTo>
                    <a:pt x="200" y="127"/>
                  </a:lnTo>
                  <a:lnTo>
                    <a:pt x="206" y="121"/>
                  </a:lnTo>
                  <a:lnTo>
                    <a:pt x="206" y="97"/>
                  </a:lnTo>
                  <a:lnTo>
                    <a:pt x="212" y="91"/>
                  </a:lnTo>
                  <a:lnTo>
                    <a:pt x="212" y="85"/>
                  </a:lnTo>
                  <a:lnTo>
                    <a:pt x="217" y="79"/>
                  </a:lnTo>
                  <a:lnTo>
                    <a:pt x="217" y="73"/>
                  </a:lnTo>
                  <a:lnTo>
                    <a:pt x="223" y="67"/>
                  </a:lnTo>
                  <a:lnTo>
                    <a:pt x="223" y="61"/>
                  </a:lnTo>
                  <a:lnTo>
                    <a:pt x="229" y="55"/>
                  </a:lnTo>
                  <a:lnTo>
                    <a:pt x="229" y="49"/>
                  </a:lnTo>
                  <a:lnTo>
                    <a:pt x="234" y="49"/>
                  </a:lnTo>
                  <a:lnTo>
                    <a:pt x="246" y="36"/>
                  </a:lnTo>
                  <a:lnTo>
                    <a:pt x="246" y="30"/>
                  </a:lnTo>
                  <a:lnTo>
                    <a:pt x="257" y="18"/>
                  </a:lnTo>
                  <a:lnTo>
                    <a:pt x="263" y="18"/>
                  </a:lnTo>
                  <a:lnTo>
                    <a:pt x="274" y="12"/>
                  </a:lnTo>
                  <a:lnTo>
                    <a:pt x="286" y="0"/>
                  </a:lnTo>
                  <a:lnTo>
                    <a:pt x="320" y="0"/>
                  </a:lnTo>
                  <a:lnTo>
                    <a:pt x="326" y="6"/>
                  </a:lnTo>
                  <a:lnTo>
                    <a:pt x="332" y="6"/>
                  </a:lnTo>
                  <a:lnTo>
                    <a:pt x="337" y="12"/>
                  </a:lnTo>
                  <a:lnTo>
                    <a:pt x="343" y="12"/>
                  </a:lnTo>
                  <a:lnTo>
                    <a:pt x="360" y="30"/>
                  </a:lnTo>
                  <a:lnTo>
                    <a:pt x="366" y="30"/>
                  </a:lnTo>
                  <a:lnTo>
                    <a:pt x="366" y="36"/>
                  </a:lnTo>
                  <a:lnTo>
                    <a:pt x="372" y="36"/>
                  </a:lnTo>
                  <a:lnTo>
                    <a:pt x="372" y="42"/>
                  </a:lnTo>
                  <a:lnTo>
                    <a:pt x="377" y="42"/>
                  </a:lnTo>
                  <a:lnTo>
                    <a:pt x="383" y="49"/>
                  </a:lnTo>
                  <a:lnTo>
                    <a:pt x="383" y="55"/>
                  </a:lnTo>
                  <a:lnTo>
                    <a:pt x="389" y="55"/>
                  </a:lnTo>
                  <a:lnTo>
                    <a:pt x="389" y="61"/>
                  </a:lnTo>
                  <a:lnTo>
                    <a:pt x="406" y="79"/>
                  </a:lnTo>
                  <a:lnTo>
                    <a:pt x="406" y="85"/>
                  </a:lnTo>
                  <a:lnTo>
                    <a:pt x="412" y="85"/>
                  </a:lnTo>
                  <a:lnTo>
                    <a:pt x="412" y="97"/>
                  </a:lnTo>
                  <a:lnTo>
                    <a:pt x="417" y="103"/>
                  </a:lnTo>
                  <a:lnTo>
                    <a:pt x="417" y="121"/>
                  </a:lnTo>
                  <a:lnTo>
                    <a:pt x="423" y="127"/>
                  </a:lnTo>
                  <a:lnTo>
                    <a:pt x="423" y="139"/>
                  </a:lnTo>
                  <a:lnTo>
                    <a:pt x="429" y="139"/>
                  </a:lnTo>
                  <a:lnTo>
                    <a:pt x="429" y="164"/>
                  </a:lnTo>
                  <a:lnTo>
                    <a:pt x="423" y="170"/>
                  </a:lnTo>
                  <a:lnTo>
                    <a:pt x="423" y="206"/>
                  </a:lnTo>
                  <a:lnTo>
                    <a:pt x="435" y="212"/>
                  </a:lnTo>
                  <a:lnTo>
                    <a:pt x="446" y="224"/>
                  </a:lnTo>
                  <a:lnTo>
                    <a:pt x="446" y="230"/>
                  </a:lnTo>
                  <a:lnTo>
                    <a:pt x="452" y="236"/>
                  </a:lnTo>
                  <a:lnTo>
                    <a:pt x="452" y="242"/>
                  </a:lnTo>
                  <a:lnTo>
                    <a:pt x="457" y="242"/>
                  </a:lnTo>
                  <a:lnTo>
                    <a:pt x="457" y="248"/>
                  </a:lnTo>
                  <a:lnTo>
                    <a:pt x="463" y="255"/>
                  </a:lnTo>
                  <a:lnTo>
                    <a:pt x="463" y="261"/>
                  </a:lnTo>
                  <a:lnTo>
                    <a:pt x="469" y="267"/>
                  </a:lnTo>
                  <a:lnTo>
                    <a:pt x="469" y="285"/>
                  </a:lnTo>
                  <a:lnTo>
                    <a:pt x="463" y="291"/>
                  </a:lnTo>
                  <a:lnTo>
                    <a:pt x="463" y="297"/>
                  </a:lnTo>
                  <a:lnTo>
                    <a:pt x="457" y="303"/>
                  </a:lnTo>
                  <a:lnTo>
                    <a:pt x="457" y="333"/>
                  </a:lnTo>
                  <a:lnTo>
                    <a:pt x="463" y="339"/>
                  </a:lnTo>
                  <a:lnTo>
                    <a:pt x="486" y="339"/>
                  </a:lnTo>
                  <a:lnTo>
                    <a:pt x="498" y="351"/>
                  </a:lnTo>
                  <a:lnTo>
                    <a:pt x="498" y="364"/>
                  </a:lnTo>
                  <a:lnTo>
                    <a:pt x="503" y="364"/>
                  </a:lnTo>
                  <a:lnTo>
                    <a:pt x="503" y="382"/>
                  </a:lnTo>
                  <a:lnTo>
                    <a:pt x="509" y="382"/>
                  </a:lnTo>
                  <a:lnTo>
                    <a:pt x="509" y="388"/>
                  </a:lnTo>
                  <a:lnTo>
                    <a:pt x="515" y="388"/>
                  </a:lnTo>
                  <a:lnTo>
                    <a:pt x="515" y="394"/>
                  </a:lnTo>
                  <a:lnTo>
                    <a:pt x="520" y="394"/>
                  </a:lnTo>
                  <a:lnTo>
                    <a:pt x="520" y="400"/>
                  </a:lnTo>
                  <a:lnTo>
                    <a:pt x="526" y="400"/>
                  </a:lnTo>
                  <a:lnTo>
                    <a:pt x="526" y="406"/>
                  </a:lnTo>
                  <a:lnTo>
                    <a:pt x="532" y="406"/>
                  </a:lnTo>
                  <a:lnTo>
                    <a:pt x="532" y="412"/>
                  </a:lnTo>
                  <a:lnTo>
                    <a:pt x="538" y="412"/>
                  </a:lnTo>
                  <a:lnTo>
                    <a:pt x="538" y="424"/>
                  </a:lnTo>
                  <a:lnTo>
                    <a:pt x="543" y="424"/>
                  </a:lnTo>
                  <a:lnTo>
                    <a:pt x="543" y="454"/>
                  </a:lnTo>
                  <a:lnTo>
                    <a:pt x="538" y="461"/>
                  </a:lnTo>
                  <a:lnTo>
                    <a:pt x="532" y="461"/>
                  </a:lnTo>
                  <a:lnTo>
                    <a:pt x="532" y="467"/>
                  </a:lnTo>
                  <a:lnTo>
                    <a:pt x="526" y="467"/>
                  </a:lnTo>
                  <a:lnTo>
                    <a:pt x="520" y="473"/>
                  </a:lnTo>
                  <a:lnTo>
                    <a:pt x="475" y="473"/>
                  </a:lnTo>
                  <a:lnTo>
                    <a:pt x="469" y="479"/>
                  </a:lnTo>
                  <a:lnTo>
                    <a:pt x="463" y="479"/>
                  </a:lnTo>
                  <a:lnTo>
                    <a:pt x="452" y="491"/>
                  </a:lnTo>
                  <a:lnTo>
                    <a:pt x="446" y="491"/>
                  </a:lnTo>
                  <a:lnTo>
                    <a:pt x="440" y="497"/>
                  </a:lnTo>
                  <a:lnTo>
                    <a:pt x="423" y="497"/>
                  </a:lnTo>
                  <a:lnTo>
                    <a:pt x="423" y="503"/>
                  </a:lnTo>
                  <a:lnTo>
                    <a:pt x="417" y="497"/>
                  </a:lnTo>
                  <a:lnTo>
                    <a:pt x="406" y="497"/>
                  </a:lnTo>
                  <a:lnTo>
                    <a:pt x="406" y="503"/>
                  </a:lnTo>
                  <a:lnTo>
                    <a:pt x="406" y="497"/>
                  </a:lnTo>
                  <a:lnTo>
                    <a:pt x="400" y="497"/>
                  </a:lnTo>
                  <a:lnTo>
                    <a:pt x="389" y="485"/>
                  </a:lnTo>
                  <a:lnTo>
                    <a:pt x="383" y="485"/>
                  </a:lnTo>
                  <a:lnTo>
                    <a:pt x="372" y="497"/>
                  </a:lnTo>
                  <a:lnTo>
                    <a:pt x="372" y="503"/>
                  </a:lnTo>
                  <a:lnTo>
                    <a:pt x="360" y="515"/>
                  </a:lnTo>
                  <a:lnTo>
                    <a:pt x="360" y="521"/>
                  </a:lnTo>
                  <a:lnTo>
                    <a:pt x="355" y="521"/>
                  </a:lnTo>
                  <a:lnTo>
                    <a:pt x="355" y="527"/>
                  </a:lnTo>
                  <a:lnTo>
                    <a:pt x="349" y="533"/>
                  </a:lnTo>
                  <a:lnTo>
                    <a:pt x="332" y="533"/>
                  </a:lnTo>
                  <a:lnTo>
                    <a:pt x="326" y="527"/>
                  </a:lnTo>
                  <a:lnTo>
                    <a:pt x="320" y="527"/>
                  </a:lnTo>
                  <a:lnTo>
                    <a:pt x="280" y="485"/>
                  </a:lnTo>
                  <a:lnTo>
                    <a:pt x="280" y="479"/>
                  </a:lnTo>
                  <a:lnTo>
                    <a:pt x="269" y="467"/>
                  </a:lnTo>
                  <a:lnTo>
                    <a:pt x="263" y="467"/>
                  </a:lnTo>
                  <a:lnTo>
                    <a:pt x="257" y="461"/>
                  </a:lnTo>
                  <a:lnTo>
                    <a:pt x="252" y="461"/>
                  </a:lnTo>
                  <a:lnTo>
                    <a:pt x="246" y="467"/>
                  </a:lnTo>
                  <a:lnTo>
                    <a:pt x="246" y="461"/>
                  </a:lnTo>
                  <a:lnTo>
                    <a:pt x="240" y="461"/>
                  </a:lnTo>
                  <a:lnTo>
                    <a:pt x="240" y="454"/>
                  </a:lnTo>
                  <a:lnTo>
                    <a:pt x="234" y="448"/>
                  </a:lnTo>
                  <a:lnTo>
                    <a:pt x="234" y="436"/>
                  </a:lnTo>
                  <a:lnTo>
                    <a:pt x="229" y="430"/>
                  </a:lnTo>
                  <a:lnTo>
                    <a:pt x="229" y="418"/>
                  </a:lnTo>
                  <a:lnTo>
                    <a:pt x="223" y="418"/>
                  </a:lnTo>
                  <a:lnTo>
                    <a:pt x="223" y="406"/>
                  </a:lnTo>
                  <a:lnTo>
                    <a:pt x="212" y="394"/>
                  </a:lnTo>
                  <a:lnTo>
                    <a:pt x="212" y="388"/>
                  </a:lnTo>
                  <a:lnTo>
                    <a:pt x="206" y="388"/>
                  </a:lnTo>
                  <a:lnTo>
                    <a:pt x="200" y="382"/>
                  </a:lnTo>
                  <a:lnTo>
                    <a:pt x="194" y="382"/>
                  </a:lnTo>
                  <a:lnTo>
                    <a:pt x="189" y="376"/>
                  </a:lnTo>
                  <a:lnTo>
                    <a:pt x="166" y="376"/>
                  </a:lnTo>
                  <a:lnTo>
                    <a:pt x="160" y="370"/>
                  </a:lnTo>
                  <a:lnTo>
                    <a:pt x="149" y="370"/>
                  </a:lnTo>
                  <a:lnTo>
                    <a:pt x="149" y="364"/>
                  </a:lnTo>
                  <a:lnTo>
                    <a:pt x="143" y="364"/>
                  </a:lnTo>
                  <a:lnTo>
                    <a:pt x="120" y="339"/>
                  </a:lnTo>
                  <a:lnTo>
                    <a:pt x="120" y="333"/>
                  </a:lnTo>
                  <a:lnTo>
                    <a:pt x="114" y="327"/>
                  </a:lnTo>
                  <a:lnTo>
                    <a:pt x="120" y="321"/>
                  </a:lnTo>
                  <a:lnTo>
                    <a:pt x="120" y="309"/>
                  </a:lnTo>
                  <a:lnTo>
                    <a:pt x="103" y="291"/>
                  </a:lnTo>
                  <a:lnTo>
                    <a:pt x="91" y="285"/>
                  </a:lnTo>
                  <a:lnTo>
                    <a:pt x="74" y="267"/>
                  </a:lnTo>
                  <a:lnTo>
                    <a:pt x="74" y="248"/>
                  </a:lnTo>
                  <a:lnTo>
                    <a:pt x="69" y="242"/>
                  </a:lnTo>
                  <a:lnTo>
                    <a:pt x="51" y="242"/>
                  </a:lnTo>
                  <a:lnTo>
                    <a:pt x="46" y="236"/>
                  </a:lnTo>
                  <a:lnTo>
                    <a:pt x="46" y="230"/>
                  </a:lnTo>
                  <a:lnTo>
                    <a:pt x="40" y="230"/>
                  </a:lnTo>
                  <a:lnTo>
                    <a:pt x="29" y="218"/>
                  </a:lnTo>
                  <a:lnTo>
                    <a:pt x="17" y="218"/>
                  </a:lnTo>
                  <a:lnTo>
                    <a:pt x="6" y="230"/>
                  </a:lnTo>
                  <a:lnTo>
                    <a:pt x="0" y="230"/>
                  </a:lnTo>
                  <a:lnTo>
                    <a:pt x="0" y="212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17" name="Freeform 70"/>
            <p:cNvSpPr>
              <a:spLocks/>
            </p:cNvSpPr>
            <p:nvPr/>
          </p:nvSpPr>
          <p:spPr bwMode="auto">
            <a:xfrm>
              <a:off x="1902" y="1611"/>
              <a:ext cx="333" cy="359"/>
            </a:xfrm>
            <a:custGeom>
              <a:avLst/>
              <a:gdLst>
                <a:gd name="T0" fmla="*/ 0 w 333"/>
                <a:gd name="T1" fmla="*/ 352 h 359"/>
                <a:gd name="T2" fmla="*/ 6 w 333"/>
                <a:gd name="T3" fmla="*/ 339 h 359"/>
                <a:gd name="T4" fmla="*/ 12 w 333"/>
                <a:gd name="T5" fmla="*/ 327 h 359"/>
                <a:gd name="T6" fmla="*/ 17 w 333"/>
                <a:gd name="T7" fmla="*/ 315 h 359"/>
                <a:gd name="T8" fmla="*/ 23 w 333"/>
                <a:gd name="T9" fmla="*/ 303 h 359"/>
                <a:gd name="T10" fmla="*/ 29 w 333"/>
                <a:gd name="T11" fmla="*/ 291 h 359"/>
                <a:gd name="T12" fmla="*/ 35 w 333"/>
                <a:gd name="T13" fmla="*/ 279 h 359"/>
                <a:gd name="T14" fmla="*/ 40 w 333"/>
                <a:gd name="T15" fmla="*/ 267 h 359"/>
                <a:gd name="T16" fmla="*/ 46 w 333"/>
                <a:gd name="T17" fmla="*/ 261 h 359"/>
                <a:gd name="T18" fmla="*/ 52 w 333"/>
                <a:gd name="T19" fmla="*/ 242 h 359"/>
                <a:gd name="T20" fmla="*/ 57 w 333"/>
                <a:gd name="T21" fmla="*/ 236 h 359"/>
                <a:gd name="T22" fmla="*/ 63 w 333"/>
                <a:gd name="T23" fmla="*/ 224 h 359"/>
                <a:gd name="T24" fmla="*/ 69 w 333"/>
                <a:gd name="T25" fmla="*/ 218 h 359"/>
                <a:gd name="T26" fmla="*/ 75 w 333"/>
                <a:gd name="T27" fmla="*/ 206 h 359"/>
                <a:gd name="T28" fmla="*/ 80 w 333"/>
                <a:gd name="T29" fmla="*/ 200 h 359"/>
                <a:gd name="T30" fmla="*/ 92 w 333"/>
                <a:gd name="T31" fmla="*/ 182 h 359"/>
                <a:gd name="T32" fmla="*/ 98 w 333"/>
                <a:gd name="T33" fmla="*/ 176 h 359"/>
                <a:gd name="T34" fmla="*/ 103 w 333"/>
                <a:gd name="T35" fmla="*/ 170 h 359"/>
                <a:gd name="T36" fmla="*/ 115 w 333"/>
                <a:gd name="T37" fmla="*/ 164 h 359"/>
                <a:gd name="T38" fmla="*/ 143 w 333"/>
                <a:gd name="T39" fmla="*/ 127 h 359"/>
                <a:gd name="T40" fmla="*/ 149 w 333"/>
                <a:gd name="T41" fmla="*/ 121 h 359"/>
                <a:gd name="T42" fmla="*/ 155 w 333"/>
                <a:gd name="T43" fmla="*/ 115 h 359"/>
                <a:gd name="T44" fmla="*/ 160 w 333"/>
                <a:gd name="T45" fmla="*/ 109 h 359"/>
                <a:gd name="T46" fmla="*/ 189 w 333"/>
                <a:gd name="T47" fmla="*/ 85 h 359"/>
                <a:gd name="T48" fmla="*/ 195 w 333"/>
                <a:gd name="T49" fmla="*/ 79 h 359"/>
                <a:gd name="T50" fmla="*/ 200 w 333"/>
                <a:gd name="T51" fmla="*/ 73 h 359"/>
                <a:gd name="T52" fmla="*/ 212 w 333"/>
                <a:gd name="T53" fmla="*/ 67 h 359"/>
                <a:gd name="T54" fmla="*/ 223 w 333"/>
                <a:gd name="T55" fmla="*/ 61 h 359"/>
                <a:gd name="T56" fmla="*/ 229 w 333"/>
                <a:gd name="T57" fmla="*/ 55 h 359"/>
                <a:gd name="T58" fmla="*/ 240 w 333"/>
                <a:gd name="T59" fmla="*/ 49 h 359"/>
                <a:gd name="T60" fmla="*/ 252 w 333"/>
                <a:gd name="T61" fmla="*/ 42 h 359"/>
                <a:gd name="T62" fmla="*/ 263 w 333"/>
                <a:gd name="T63" fmla="*/ 36 h 359"/>
                <a:gd name="T64" fmla="*/ 275 w 333"/>
                <a:gd name="T65" fmla="*/ 30 h 359"/>
                <a:gd name="T66" fmla="*/ 286 w 333"/>
                <a:gd name="T67" fmla="*/ 24 h 359"/>
                <a:gd name="T68" fmla="*/ 298 w 333"/>
                <a:gd name="T69" fmla="*/ 18 h 359"/>
                <a:gd name="T70" fmla="*/ 309 w 333"/>
                <a:gd name="T71" fmla="*/ 12 h 359"/>
                <a:gd name="T72" fmla="*/ 326 w 333"/>
                <a:gd name="T73" fmla="*/ 6 h 359"/>
                <a:gd name="T74" fmla="*/ 332 w 333"/>
                <a:gd name="T75" fmla="*/ 0 h 359"/>
                <a:gd name="T76" fmla="*/ 326 w 333"/>
                <a:gd name="T77" fmla="*/ 12 h 359"/>
                <a:gd name="T78" fmla="*/ 309 w 333"/>
                <a:gd name="T79" fmla="*/ 36 h 359"/>
                <a:gd name="T80" fmla="*/ 298 w 333"/>
                <a:gd name="T81" fmla="*/ 55 h 359"/>
                <a:gd name="T82" fmla="*/ 286 w 333"/>
                <a:gd name="T83" fmla="*/ 73 h 359"/>
                <a:gd name="T84" fmla="*/ 275 w 333"/>
                <a:gd name="T85" fmla="*/ 91 h 359"/>
                <a:gd name="T86" fmla="*/ 252 w 333"/>
                <a:gd name="T87" fmla="*/ 121 h 359"/>
                <a:gd name="T88" fmla="*/ 229 w 333"/>
                <a:gd name="T89" fmla="*/ 152 h 359"/>
                <a:gd name="T90" fmla="*/ 223 w 333"/>
                <a:gd name="T91" fmla="*/ 158 h 359"/>
                <a:gd name="T92" fmla="*/ 155 w 333"/>
                <a:gd name="T93" fmla="*/ 224 h 359"/>
                <a:gd name="T94" fmla="*/ 149 w 333"/>
                <a:gd name="T95" fmla="*/ 230 h 359"/>
                <a:gd name="T96" fmla="*/ 143 w 333"/>
                <a:gd name="T97" fmla="*/ 236 h 359"/>
                <a:gd name="T98" fmla="*/ 138 w 333"/>
                <a:gd name="T99" fmla="*/ 249 h 359"/>
                <a:gd name="T100" fmla="*/ 132 w 333"/>
                <a:gd name="T101" fmla="*/ 255 h 359"/>
                <a:gd name="T102" fmla="*/ 126 w 333"/>
                <a:gd name="T103" fmla="*/ 261 h 359"/>
                <a:gd name="T104" fmla="*/ 120 w 333"/>
                <a:gd name="T105" fmla="*/ 267 h 359"/>
                <a:gd name="T106" fmla="*/ 115 w 333"/>
                <a:gd name="T107" fmla="*/ 273 h 359"/>
                <a:gd name="T108" fmla="*/ 103 w 333"/>
                <a:gd name="T109" fmla="*/ 279 h 359"/>
                <a:gd name="T110" fmla="*/ 98 w 333"/>
                <a:gd name="T111" fmla="*/ 285 h 359"/>
                <a:gd name="T112" fmla="*/ 92 w 333"/>
                <a:gd name="T113" fmla="*/ 291 h 359"/>
                <a:gd name="T114" fmla="*/ 69 w 333"/>
                <a:gd name="T115" fmla="*/ 309 h 359"/>
                <a:gd name="T116" fmla="*/ 46 w 333"/>
                <a:gd name="T117" fmla="*/ 327 h 359"/>
                <a:gd name="T118" fmla="*/ 29 w 333"/>
                <a:gd name="T119" fmla="*/ 339 h 359"/>
                <a:gd name="T120" fmla="*/ 12 w 333"/>
                <a:gd name="T121" fmla="*/ 352 h 359"/>
                <a:gd name="T122" fmla="*/ 6 w 333"/>
                <a:gd name="T123" fmla="*/ 358 h 35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33"/>
                <a:gd name="T187" fmla="*/ 0 h 359"/>
                <a:gd name="T188" fmla="*/ 333 w 333"/>
                <a:gd name="T189" fmla="*/ 359 h 359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33" h="359">
                  <a:moveTo>
                    <a:pt x="0" y="358"/>
                  </a:moveTo>
                  <a:lnTo>
                    <a:pt x="0" y="352"/>
                  </a:lnTo>
                  <a:lnTo>
                    <a:pt x="6" y="352"/>
                  </a:lnTo>
                  <a:lnTo>
                    <a:pt x="6" y="339"/>
                  </a:lnTo>
                  <a:lnTo>
                    <a:pt x="12" y="339"/>
                  </a:lnTo>
                  <a:lnTo>
                    <a:pt x="12" y="327"/>
                  </a:lnTo>
                  <a:lnTo>
                    <a:pt x="17" y="327"/>
                  </a:lnTo>
                  <a:lnTo>
                    <a:pt x="17" y="315"/>
                  </a:lnTo>
                  <a:lnTo>
                    <a:pt x="23" y="315"/>
                  </a:lnTo>
                  <a:lnTo>
                    <a:pt x="23" y="303"/>
                  </a:lnTo>
                  <a:lnTo>
                    <a:pt x="29" y="297"/>
                  </a:lnTo>
                  <a:lnTo>
                    <a:pt x="29" y="291"/>
                  </a:lnTo>
                  <a:lnTo>
                    <a:pt x="35" y="285"/>
                  </a:lnTo>
                  <a:lnTo>
                    <a:pt x="35" y="279"/>
                  </a:lnTo>
                  <a:lnTo>
                    <a:pt x="40" y="273"/>
                  </a:lnTo>
                  <a:lnTo>
                    <a:pt x="40" y="267"/>
                  </a:lnTo>
                  <a:lnTo>
                    <a:pt x="46" y="267"/>
                  </a:lnTo>
                  <a:lnTo>
                    <a:pt x="46" y="261"/>
                  </a:lnTo>
                  <a:lnTo>
                    <a:pt x="52" y="255"/>
                  </a:lnTo>
                  <a:lnTo>
                    <a:pt x="52" y="242"/>
                  </a:lnTo>
                  <a:lnTo>
                    <a:pt x="57" y="242"/>
                  </a:lnTo>
                  <a:lnTo>
                    <a:pt x="57" y="236"/>
                  </a:lnTo>
                  <a:lnTo>
                    <a:pt x="63" y="230"/>
                  </a:lnTo>
                  <a:lnTo>
                    <a:pt x="63" y="224"/>
                  </a:lnTo>
                  <a:lnTo>
                    <a:pt x="69" y="224"/>
                  </a:lnTo>
                  <a:lnTo>
                    <a:pt x="69" y="218"/>
                  </a:lnTo>
                  <a:lnTo>
                    <a:pt x="75" y="212"/>
                  </a:lnTo>
                  <a:lnTo>
                    <a:pt x="75" y="206"/>
                  </a:lnTo>
                  <a:lnTo>
                    <a:pt x="80" y="206"/>
                  </a:lnTo>
                  <a:lnTo>
                    <a:pt x="80" y="200"/>
                  </a:lnTo>
                  <a:lnTo>
                    <a:pt x="92" y="188"/>
                  </a:lnTo>
                  <a:lnTo>
                    <a:pt x="92" y="182"/>
                  </a:lnTo>
                  <a:lnTo>
                    <a:pt x="98" y="182"/>
                  </a:lnTo>
                  <a:lnTo>
                    <a:pt x="98" y="176"/>
                  </a:lnTo>
                  <a:lnTo>
                    <a:pt x="103" y="176"/>
                  </a:lnTo>
                  <a:lnTo>
                    <a:pt x="103" y="170"/>
                  </a:lnTo>
                  <a:lnTo>
                    <a:pt x="109" y="164"/>
                  </a:lnTo>
                  <a:lnTo>
                    <a:pt x="115" y="164"/>
                  </a:lnTo>
                  <a:lnTo>
                    <a:pt x="115" y="158"/>
                  </a:lnTo>
                  <a:lnTo>
                    <a:pt x="143" y="127"/>
                  </a:lnTo>
                  <a:lnTo>
                    <a:pt x="143" y="121"/>
                  </a:lnTo>
                  <a:lnTo>
                    <a:pt x="149" y="121"/>
                  </a:lnTo>
                  <a:lnTo>
                    <a:pt x="149" y="115"/>
                  </a:lnTo>
                  <a:lnTo>
                    <a:pt x="155" y="115"/>
                  </a:lnTo>
                  <a:lnTo>
                    <a:pt x="155" y="109"/>
                  </a:lnTo>
                  <a:lnTo>
                    <a:pt x="160" y="109"/>
                  </a:lnTo>
                  <a:lnTo>
                    <a:pt x="183" y="85"/>
                  </a:lnTo>
                  <a:lnTo>
                    <a:pt x="189" y="85"/>
                  </a:lnTo>
                  <a:lnTo>
                    <a:pt x="189" y="79"/>
                  </a:lnTo>
                  <a:lnTo>
                    <a:pt x="195" y="79"/>
                  </a:lnTo>
                  <a:lnTo>
                    <a:pt x="195" y="73"/>
                  </a:lnTo>
                  <a:lnTo>
                    <a:pt x="200" y="73"/>
                  </a:lnTo>
                  <a:lnTo>
                    <a:pt x="206" y="67"/>
                  </a:lnTo>
                  <a:lnTo>
                    <a:pt x="212" y="67"/>
                  </a:lnTo>
                  <a:lnTo>
                    <a:pt x="218" y="61"/>
                  </a:lnTo>
                  <a:lnTo>
                    <a:pt x="223" y="61"/>
                  </a:lnTo>
                  <a:lnTo>
                    <a:pt x="223" y="55"/>
                  </a:lnTo>
                  <a:lnTo>
                    <a:pt x="229" y="55"/>
                  </a:lnTo>
                  <a:lnTo>
                    <a:pt x="235" y="49"/>
                  </a:lnTo>
                  <a:lnTo>
                    <a:pt x="240" y="49"/>
                  </a:lnTo>
                  <a:lnTo>
                    <a:pt x="246" y="42"/>
                  </a:lnTo>
                  <a:lnTo>
                    <a:pt x="252" y="42"/>
                  </a:lnTo>
                  <a:lnTo>
                    <a:pt x="258" y="36"/>
                  </a:lnTo>
                  <a:lnTo>
                    <a:pt x="263" y="36"/>
                  </a:lnTo>
                  <a:lnTo>
                    <a:pt x="263" y="30"/>
                  </a:lnTo>
                  <a:lnTo>
                    <a:pt x="275" y="30"/>
                  </a:lnTo>
                  <a:lnTo>
                    <a:pt x="275" y="24"/>
                  </a:lnTo>
                  <a:lnTo>
                    <a:pt x="286" y="24"/>
                  </a:lnTo>
                  <a:lnTo>
                    <a:pt x="286" y="18"/>
                  </a:lnTo>
                  <a:lnTo>
                    <a:pt x="298" y="18"/>
                  </a:lnTo>
                  <a:lnTo>
                    <a:pt x="303" y="12"/>
                  </a:lnTo>
                  <a:lnTo>
                    <a:pt x="309" y="12"/>
                  </a:lnTo>
                  <a:lnTo>
                    <a:pt x="315" y="6"/>
                  </a:lnTo>
                  <a:lnTo>
                    <a:pt x="326" y="6"/>
                  </a:lnTo>
                  <a:lnTo>
                    <a:pt x="326" y="0"/>
                  </a:lnTo>
                  <a:lnTo>
                    <a:pt x="332" y="0"/>
                  </a:lnTo>
                  <a:lnTo>
                    <a:pt x="326" y="6"/>
                  </a:lnTo>
                  <a:lnTo>
                    <a:pt x="326" y="12"/>
                  </a:lnTo>
                  <a:lnTo>
                    <a:pt x="321" y="24"/>
                  </a:lnTo>
                  <a:lnTo>
                    <a:pt x="309" y="36"/>
                  </a:lnTo>
                  <a:lnTo>
                    <a:pt x="309" y="42"/>
                  </a:lnTo>
                  <a:lnTo>
                    <a:pt x="298" y="55"/>
                  </a:lnTo>
                  <a:lnTo>
                    <a:pt x="298" y="61"/>
                  </a:lnTo>
                  <a:lnTo>
                    <a:pt x="286" y="73"/>
                  </a:lnTo>
                  <a:lnTo>
                    <a:pt x="286" y="79"/>
                  </a:lnTo>
                  <a:lnTo>
                    <a:pt x="275" y="91"/>
                  </a:lnTo>
                  <a:lnTo>
                    <a:pt x="275" y="97"/>
                  </a:lnTo>
                  <a:lnTo>
                    <a:pt x="252" y="121"/>
                  </a:lnTo>
                  <a:lnTo>
                    <a:pt x="252" y="127"/>
                  </a:lnTo>
                  <a:lnTo>
                    <a:pt x="229" y="152"/>
                  </a:lnTo>
                  <a:lnTo>
                    <a:pt x="229" y="158"/>
                  </a:lnTo>
                  <a:lnTo>
                    <a:pt x="223" y="158"/>
                  </a:lnTo>
                  <a:lnTo>
                    <a:pt x="160" y="224"/>
                  </a:lnTo>
                  <a:lnTo>
                    <a:pt x="155" y="224"/>
                  </a:lnTo>
                  <a:lnTo>
                    <a:pt x="155" y="230"/>
                  </a:lnTo>
                  <a:lnTo>
                    <a:pt x="149" y="230"/>
                  </a:lnTo>
                  <a:lnTo>
                    <a:pt x="149" y="236"/>
                  </a:lnTo>
                  <a:lnTo>
                    <a:pt x="143" y="236"/>
                  </a:lnTo>
                  <a:lnTo>
                    <a:pt x="143" y="242"/>
                  </a:lnTo>
                  <a:lnTo>
                    <a:pt x="138" y="249"/>
                  </a:lnTo>
                  <a:lnTo>
                    <a:pt x="132" y="249"/>
                  </a:lnTo>
                  <a:lnTo>
                    <a:pt x="132" y="255"/>
                  </a:lnTo>
                  <a:lnTo>
                    <a:pt x="126" y="255"/>
                  </a:lnTo>
                  <a:lnTo>
                    <a:pt x="126" y="261"/>
                  </a:lnTo>
                  <a:lnTo>
                    <a:pt x="120" y="261"/>
                  </a:lnTo>
                  <a:lnTo>
                    <a:pt x="120" y="267"/>
                  </a:lnTo>
                  <a:lnTo>
                    <a:pt x="115" y="267"/>
                  </a:lnTo>
                  <a:lnTo>
                    <a:pt x="115" y="273"/>
                  </a:lnTo>
                  <a:lnTo>
                    <a:pt x="109" y="273"/>
                  </a:lnTo>
                  <a:lnTo>
                    <a:pt x="103" y="279"/>
                  </a:lnTo>
                  <a:lnTo>
                    <a:pt x="98" y="279"/>
                  </a:lnTo>
                  <a:lnTo>
                    <a:pt x="98" y="285"/>
                  </a:lnTo>
                  <a:lnTo>
                    <a:pt x="92" y="285"/>
                  </a:lnTo>
                  <a:lnTo>
                    <a:pt x="92" y="291"/>
                  </a:lnTo>
                  <a:lnTo>
                    <a:pt x="86" y="291"/>
                  </a:lnTo>
                  <a:lnTo>
                    <a:pt x="69" y="309"/>
                  </a:lnTo>
                  <a:lnTo>
                    <a:pt x="63" y="309"/>
                  </a:lnTo>
                  <a:lnTo>
                    <a:pt x="46" y="327"/>
                  </a:lnTo>
                  <a:lnTo>
                    <a:pt x="40" y="327"/>
                  </a:lnTo>
                  <a:lnTo>
                    <a:pt x="29" y="339"/>
                  </a:lnTo>
                  <a:lnTo>
                    <a:pt x="23" y="339"/>
                  </a:lnTo>
                  <a:lnTo>
                    <a:pt x="12" y="352"/>
                  </a:lnTo>
                  <a:lnTo>
                    <a:pt x="6" y="352"/>
                  </a:lnTo>
                  <a:lnTo>
                    <a:pt x="6" y="358"/>
                  </a:lnTo>
                  <a:lnTo>
                    <a:pt x="0" y="358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18" name="Freeform 71"/>
            <p:cNvSpPr>
              <a:spLocks/>
            </p:cNvSpPr>
            <p:nvPr/>
          </p:nvSpPr>
          <p:spPr bwMode="auto">
            <a:xfrm>
              <a:off x="3000" y="3411"/>
              <a:ext cx="18" cy="31"/>
            </a:xfrm>
            <a:custGeom>
              <a:avLst/>
              <a:gdLst>
                <a:gd name="T0" fmla="*/ 12 w 18"/>
                <a:gd name="T1" fmla="*/ 0 h 31"/>
                <a:gd name="T2" fmla="*/ 0 w 18"/>
                <a:gd name="T3" fmla="*/ 12 h 31"/>
                <a:gd name="T4" fmla="*/ 0 w 18"/>
                <a:gd name="T5" fmla="*/ 30 h 31"/>
                <a:gd name="T6" fmla="*/ 17 w 18"/>
                <a:gd name="T7" fmla="*/ 24 h 31"/>
                <a:gd name="T8" fmla="*/ 12 w 18"/>
                <a:gd name="T9" fmla="*/ 0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8"/>
                <a:gd name="T16" fmla="*/ 0 h 31"/>
                <a:gd name="T17" fmla="*/ 18 w 18"/>
                <a:gd name="T18" fmla="*/ 31 h 3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8" h="31">
                  <a:moveTo>
                    <a:pt x="12" y="0"/>
                  </a:moveTo>
                  <a:lnTo>
                    <a:pt x="0" y="12"/>
                  </a:lnTo>
                  <a:lnTo>
                    <a:pt x="0" y="30"/>
                  </a:lnTo>
                  <a:lnTo>
                    <a:pt x="17" y="24"/>
                  </a:lnTo>
                  <a:lnTo>
                    <a:pt x="12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19" name="Freeform 72"/>
            <p:cNvSpPr>
              <a:spLocks/>
            </p:cNvSpPr>
            <p:nvPr/>
          </p:nvSpPr>
          <p:spPr bwMode="auto">
            <a:xfrm>
              <a:off x="2806" y="2999"/>
              <a:ext cx="41" cy="116"/>
            </a:xfrm>
            <a:custGeom>
              <a:avLst/>
              <a:gdLst>
                <a:gd name="T0" fmla="*/ 0 w 41"/>
                <a:gd name="T1" fmla="*/ 0 h 116"/>
                <a:gd name="T2" fmla="*/ 0 w 41"/>
                <a:gd name="T3" fmla="*/ 115 h 116"/>
                <a:gd name="T4" fmla="*/ 40 w 41"/>
                <a:gd name="T5" fmla="*/ 115 h 116"/>
                <a:gd name="T6" fmla="*/ 40 w 41"/>
                <a:gd name="T7" fmla="*/ 0 h 116"/>
                <a:gd name="T8" fmla="*/ 0 w 41"/>
                <a:gd name="T9" fmla="*/ 0 h 1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"/>
                <a:gd name="T16" fmla="*/ 0 h 116"/>
                <a:gd name="T17" fmla="*/ 41 w 41"/>
                <a:gd name="T18" fmla="*/ 116 h 11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" h="116">
                  <a:moveTo>
                    <a:pt x="0" y="0"/>
                  </a:moveTo>
                  <a:lnTo>
                    <a:pt x="0" y="115"/>
                  </a:lnTo>
                  <a:lnTo>
                    <a:pt x="40" y="115"/>
                  </a:lnTo>
                  <a:lnTo>
                    <a:pt x="40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20" name="Freeform 73"/>
            <p:cNvSpPr>
              <a:spLocks/>
            </p:cNvSpPr>
            <p:nvPr/>
          </p:nvSpPr>
          <p:spPr bwMode="auto">
            <a:xfrm>
              <a:off x="3183" y="2841"/>
              <a:ext cx="76" cy="140"/>
            </a:xfrm>
            <a:custGeom>
              <a:avLst/>
              <a:gdLst>
                <a:gd name="T0" fmla="*/ 0 w 76"/>
                <a:gd name="T1" fmla="*/ 0 h 140"/>
                <a:gd name="T2" fmla="*/ 0 w 76"/>
                <a:gd name="T3" fmla="*/ 139 h 140"/>
                <a:gd name="T4" fmla="*/ 75 w 76"/>
                <a:gd name="T5" fmla="*/ 139 h 140"/>
                <a:gd name="T6" fmla="*/ 75 w 76"/>
                <a:gd name="T7" fmla="*/ 0 h 140"/>
                <a:gd name="T8" fmla="*/ 0 w 76"/>
                <a:gd name="T9" fmla="*/ 0 h 1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6"/>
                <a:gd name="T16" fmla="*/ 0 h 140"/>
                <a:gd name="T17" fmla="*/ 76 w 76"/>
                <a:gd name="T18" fmla="*/ 140 h 1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6" h="140">
                  <a:moveTo>
                    <a:pt x="0" y="0"/>
                  </a:moveTo>
                  <a:lnTo>
                    <a:pt x="0" y="139"/>
                  </a:lnTo>
                  <a:lnTo>
                    <a:pt x="75" y="139"/>
                  </a:lnTo>
                  <a:lnTo>
                    <a:pt x="75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21" name="Freeform 74"/>
            <p:cNvSpPr>
              <a:spLocks/>
            </p:cNvSpPr>
            <p:nvPr/>
          </p:nvSpPr>
          <p:spPr bwMode="auto">
            <a:xfrm>
              <a:off x="3092" y="2750"/>
              <a:ext cx="41" cy="98"/>
            </a:xfrm>
            <a:custGeom>
              <a:avLst/>
              <a:gdLst>
                <a:gd name="T0" fmla="*/ 0 w 41"/>
                <a:gd name="T1" fmla="*/ 0 h 98"/>
                <a:gd name="T2" fmla="*/ 0 w 41"/>
                <a:gd name="T3" fmla="*/ 97 h 98"/>
                <a:gd name="T4" fmla="*/ 40 w 41"/>
                <a:gd name="T5" fmla="*/ 97 h 98"/>
                <a:gd name="T6" fmla="*/ 40 w 41"/>
                <a:gd name="T7" fmla="*/ 0 h 98"/>
                <a:gd name="T8" fmla="*/ 0 w 41"/>
                <a:gd name="T9" fmla="*/ 0 h 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1"/>
                <a:gd name="T16" fmla="*/ 0 h 98"/>
                <a:gd name="T17" fmla="*/ 41 w 41"/>
                <a:gd name="T18" fmla="*/ 98 h 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1" h="98">
                  <a:moveTo>
                    <a:pt x="0" y="0"/>
                  </a:moveTo>
                  <a:lnTo>
                    <a:pt x="0" y="97"/>
                  </a:lnTo>
                  <a:lnTo>
                    <a:pt x="40" y="97"/>
                  </a:lnTo>
                  <a:lnTo>
                    <a:pt x="40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22" name="Freeform 75"/>
            <p:cNvSpPr>
              <a:spLocks/>
            </p:cNvSpPr>
            <p:nvPr/>
          </p:nvSpPr>
          <p:spPr bwMode="auto">
            <a:xfrm>
              <a:off x="2766" y="2144"/>
              <a:ext cx="144" cy="147"/>
            </a:xfrm>
            <a:custGeom>
              <a:avLst/>
              <a:gdLst>
                <a:gd name="T0" fmla="*/ 0 w 144"/>
                <a:gd name="T1" fmla="*/ 0 h 147"/>
                <a:gd name="T2" fmla="*/ 0 w 144"/>
                <a:gd name="T3" fmla="*/ 146 h 147"/>
                <a:gd name="T4" fmla="*/ 143 w 144"/>
                <a:gd name="T5" fmla="*/ 146 h 147"/>
                <a:gd name="T6" fmla="*/ 143 w 144"/>
                <a:gd name="T7" fmla="*/ 0 h 147"/>
                <a:gd name="T8" fmla="*/ 0 w 144"/>
                <a:gd name="T9" fmla="*/ 0 h 14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44"/>
                <a:gd name="T16" fmla="*/ 0 h 147"/>
                <a:gd name="T17" fmla="*/ 144 w 144"/>
                <a:gd name="T18" fmla="*/ 147 h 14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44" h="147">
                  <a:moveTo>
                    <a:pt x="0" y="0"/>
                  </a:moveTo>
                  <a:lnTo>
                    <a:pt x="0" y="146"/>
                  </a:lnTo>
                  <a:lnTo>
                    <a:pt x="143" y="146"/>
                  </a:lnTo>
                  <a:lnTo>
                    <a:pt x="143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23" name="Freeform 76"/>
            <p:cNvSpPr>
              <a:spLocks/>
            </p:cNvSpPr>
            <p:nvPr/>
          </p:nvSpPr>
          <p:spPr bwMode="auto">
            <a:xfrm>
              <a:off x="2892" y="1302"/>
              <a:ext cx="172" cy="861"/>
            </a:xfrm>
            <a:custGeom>
              <a:avLst/>
              <a:gdLst>
                <a:gd name="T0" fmla="*/ 57 w 172"/>
                <a:gd name="T1" fmla="*/ 0 h 861"/>
                <a:gd name="T2" fmla="*/ 120 w 172"/>
                <a:gd name="T3" fmla="*/ 0 h 861"/>
                <a:gd name="T4" fmla="*/ 125 w 172"/>
                <a:gd name="T5" fmla="*/ 6 h 861"/>
                <a:gd name="T6" fmla="*/ 131 w 172"/>
                <a:gd name="T7" fmla="*/ 6 h 861"/>
                <a:gd name="T8" fmla="*/ 148 w 172"/>
                <a:gd name="T9" fmla="*/ 24 h 861"/>
                <a:gd name="T10" fmla="*/ 154 w 172"/>
                <a:gd name="T11" fmla="*/ 24 h 861"/>
                <a:gd name="T12" fmla="*/ 154 w 172"/>
                <a:gd name="T13" fmla="*/ 36 h 861"/>
                <a:gd name="T14" fmla="*/ 166 w 172"/>
                <a:gd name="T15" fmla="*/ 49 h 861"/>
                <a:gd name="T16" fmla="*/ 166 w 172"/>
                <a:gd name="T17" fmla="*/ 67 h 861"/>
                <a:gd name="T18" fmla="*/ 171 w 172"/>
                <a:gd name="T19" fmla="*/ 73 h 861"/>
                <a:gd name="T20" fmla="*/ 171 w 172"/>
                <a:gd name="T21" fmla="*/ 109 h 861"/>
                <a:gd name="T22" fmla="*/ 166 w 172"/>
                <a:gd name="T23" fmla="*/ 109 h 861"/>
                <a:gd name="T24" fmla="*/ 166 w 172"/>
                <a:gd name="T25" fmla="*/ 121 h 861"/>
                <a:gd name="T26" fmla="*/ 160 w 172"/>
                <a:gd name="T27" fmla="*/ 127 h 861"/>
                <a:gd name="T28" fmla="*/ 160 w 172"/>
                <a:gd name="T29" fmla="*/ 139 h 861"/>
                <a:gd name="T30" fmla="*/ 154 w 172"/>
                <a:gd name="T31" fmla="*/ 139 h 861"/>
                <a:gd name="T32" fmla="*/ 154 w 172"/>
                <a:gd name="T33" fmla="*/ 152 h 861"/>
                <a:gd name="T34" fmla="*/ 148 w 172"/>
                <a:gd name="T35" fmla="*/ 152 h 861"/>
                <a:gd name="T36" fmla="*/ 148 w 172"/>
                <a:gd name="T37" fmla="*/ 170 h 861"/>
                <a:gd name="T38" fmla="*/ 143 w 172"/>
                <a:gd name="T39" fmla="*/ 170 h 861"/>
                <a:gd name="T40" fmla="*/ 143 w 172"/>
                <a:gd name="T41" fmla="*/ 194 h 861"/>
                <a:gd name="T42" fmla="*/ 137 w 172"/>
                <a:gd name="T43" fmla="*/ 200 h 861"/>
                <a:gd name="T44" fmla="*/ 137 w 172"/>
                <a:gd name="T45" fmla="*/ 309 h 861"/>
                <a:gd name="T46" fmla="*/ 131 w 172"/>
                <a:gd name="T47" fmla="*/ 321 h 861"/>
                <a:gd name="T48" fmla="*/ 131 w 172"/>
                <a:gd name="T49" fmla="*/ 467 h 861"/>
                <a:gd name="T50" fmla="*/ 125 w 172"/>
                <a:gd name="T51" fmla="*/ 485 h 861"/>
                <a:gd name="T52" fmla="*/ 125 w 172"/>
                <a:gd name="T53" fmla="*/ 648 h 861"/>
                <a:gd name="T54" fmla="*/ 120 w 172"/>
                <a:gd name="T55" fmla="*/ 661 h 861"/>
                <a:gd name="T56" fmla="*/ 120 w 172"/>
                <a:gd name="T57" fmla="*/ 842 h 861"/>
                <a:gd name="T58" fmla="*/ 108 w 172"/>
                <a:gd name="T59" fmla="*/ 842 h 861"/>
                <a:gd name="T60" fmla="*/ 108 w 172"/>
                <a:gd name="T61" fmla="*/ 848 h 861"/>
                <a:gd name="T62" fmla="*/ 85 w 172"/>
                <a:gd name="T63" fmla="*/ 848 h 861"/>
                <a:gd name="T64" fmla="*/ 85 w 172"/>
                <a:gd name="T65" fmla="*/ 854 h 861"/>
                <a:gd name="T66" fmla="*/ 45 w 172"/>
                <a:gd name="T67" fmla="*/ 854 h 861"/>
                <a:gd name="T68" fmla="*/ 40 w 172"/>
                <a:gd name="T69" fmla="*/ 860 h 861"/>
                <a:gd name="T70" fmla="*/ 23 w 172"/>
                <a:gd name="T71" fmla="*/ 860 h 861"/>
                <a:gd name="T72" fmla="*/ 23 w 172"/>
                <a:gd name="T73" fmla="*/ 570 h 861"/>
                <a:gd name="T74" fmla="*/ 17 w 172"/>
                <a:gd name="T75" fmla="*/ 551 h 861"/>
                <a:gd name="T76" fmla="*/ 17 w 172"/>
                <a:gd name="T77" fmla="*/ 200 h 861"/>
                <a:gd name="T78" fmla="*/ 11 w 172"/>
                <a:gd name="T79" fmla="*/ 200 h 861"/>
                <a:gd name="T80" fmla="*/ 11 w 172"/>
                <a:gd name="T81" fmla="*/ 164 h 861"/>
                <a:gd name="T82" fmla="*/ 5 w 172"/>
                <a:gd name="T83" fmla="*/ 164 h 861"/>
                <a:gd name="T84" fmla="*/ 5 w 172"/>
                <a:gd name="T85" fmla="*/ 127 h 861"/>
                <a:gd name="T86" fmla="*/ 0 w 172"/>
                <a:gd name="T87" fmla="*/ 121 h 861"/>
                <a:gd name="T88" fmla="*/ 0 w 172"/>
                <a:gd name="T89" fmla="*/ 85 h 861"/>
                <a:gd name="T90" fmla="*/ 5 w 172"/>
                <a:gd name="T91" fmla="*/ 85 h 861"/>
                <a:gd name="T92" fmla="*/ 5 w 172"/>
                <a:gd name="T93" fmla="*/ 61 h 861"/>
                <a:gd name="T94" fmla="*/ 11 w 172"/>
                <a:gd name="T95" fmla="*/ 61 h 861"/>
                <a:gd name="T96" fmla="*/ 11 w 172"/>
                <a:gd name="T97" fmla="*/ 49 h 861"/>
                <a:gd name="T98" fmla="*/ 17 w 172"/>
                <a:gd name="T99" fmla="*/ 42 h 861"/>
                <a:gd name="T100" fmla="*/ 17 w 172"/>
                <a:gd name="T101" fmla="*/ 36 h 861"/>
                <a:gd name="T102" fmla="*/ 23 w 172"/>
                <a:gd name="T103" fmla="*/ 30 h 861"/>
                <a:gd name="T104" fmla="*/ 23 w 172"/>
                <a:gd name="T105" fmla="*/ 24 h 861"/>
                <a:gd name="T106" fmla="*/ 28 w 172"/>
                <a:gd name="T107" fmla="*/ 24 h 861"/>
                <a:gd name="T108" fmla="*/ 28 w 172"/>
                <a:gd name="T109" fmla="*/ 18 h 861"/>
                <a:gd name="T110" fmla="*/ 40 w 172"/>
                <a:gd name="T111" fmla="*/ 6 h 861"/>
                <a:gd name="T112" fmla="*/ 45 w 172"/>
                <a:gd name="T113" fmla="*/ 6 h 861"/>
                <a:gd name="T114" fmla="*/ 51 w 172"/>
                <a:gd name="T115" fmla="*/ 0 h 861"/>
                <a:gd name="T116" fmla="*/ 57 w 172"/>
                <a:gd name="T117" fmla="*/ 0 h 861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72"/>
                <a:gd name="T178" fmla="*/ 0 h 861"/>
                <a:gd name="T179" fmla="*/ 172 w 172"/>
                <a:gd name="T180" fmla="*/ 861 h 861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72" h="861">
                  <a:moveTo>
                    <a:pt x="57" y="0"/>
                  </a:moveTo>
                  <a:lnTo>
                    <a:pt x="120" y="0"/>
                  </a:lnTo>
                  <a:lnTo>
                    <a:pt x="125" y="6"/>
                  </a:lnTo>
                  <a:lnTo>
                    <a:pt x="131" y="6"/>
                  </a:lnTo>
                  <a:lnTo>
                    <a:pt x="148" y="24"/>
                  </a:lnTo>
                  <a:lnTo>
                    <a:pt x="154" y="24"/>
                  </a:lnTo>
                  <a:lnTo>
                    <a:pt x="154" y="36"/>
                  </a:lnTo>
                  <a:lnTo>
                    <a:pt x="166" y="49"/>
                  </a:lnTo>
                  <a:lnTo>
                    <a:pt x="166" y="67"/>
                  </a:lnTo>
                  <a:lnTo>
                    <a:pt x="171" y="73"/>
                  </a:lnTo>
                  <a:lnTo>
                    <a:pt x="171" y="109"/>
                  </a:lnTo>
                  <a:lnTo>
                    <a:pt x="166" y="109"/>
                  </a:lnTo>
                  <a:lnTo>
                    <a:pt x="166" y="121"/>
                  </a:lnTo>
                  <a:lnTo>
                    <a:pt x="160" y="127"/>
                  </a:lnTo>
                  <a:lnTo>
                    <a:pt x="160" y="139"/>
                  </a:lnTo>
                  <a:lnTo>
                    <a:pt x="154" y="139"/>
                  </a:lnTo>
                  <a:lnTo>
                    <a:pt x="154" y="152"/>
                  </a:lnTo>
                  <a:lnTo>
                    <a:pt x="148" y="152"/>
                  </a:lnTo>
                  <a:lnTo>
                    <a:pt x="148" y="170"/>
                  </a:lnTo>
                  <a:lnTo>
                    <a:pt x="143" y="170"/>
                  </a:lnTo>
                  <a:lnTo>
                    <a:pt x="143" y="194"/>
                  </a:lnTo>
                  <a:lnTo>
                    <a:pt x="137" y="200"/>
                  </a:lnTo>
                  <a:lnTo>
                    <a:pt x="137" y="309"/>
                  </a:lnTo>
                  <a:lnTo>
                    <a:pt x="131" y="321"/>
                  </a:lnTo>
                  <a:lnTo>
                    <a:pt x="131" y="467"/>
                  </a:lnTo>
                  <a:lnTo>
                    <a:pt x="125" y="485"/>
                  </a:lnTo>
                  <a:lnTo>
                    <a:pt x="125" y="648"/>
                  </a:lnTo>
                  <a:lnTo>
                    <a:pt x="120" y="661"/>
                  </a:lnTo>
                  <a:lnTo>
                    <a:pt x="120" y="842"/>
                  </a:lnTo>
                  <a:lnTo>
                    <a:pt x="108" y="842"/>
                  </a:lnTo>
                  <a:lnTo>
                    <a:pt x="108" y="848"/>
                  </a:lnTo>
                  <a:lnTo>
                    <a:pt x="85" y="848"/>
                  </a:lnTo>
                  <a:lnTo>
                    <a:pt x="85" y="854"/>
                  </a:lnTo>
                  <a:lnTo>
                    <a:pt x="45" y="854"/>
                  </a:lnTo>
                  <a:lnTo>
                    <a:pt x="40" y="860"/>
                  </a:lnTo>
                  <a:lnTo>
                    <a:pt x="23" y="860"/>
                  </a:lnTo>
                  <a:lnTo>
                    <a:pt x="23" y="570"/>
                  </a:lnTo>
                  <a:lnTo>
                    <a:pt x="17" y="551"/>
                  </a:lnTo>
                  <a:lnTo>
                    <a:pt x="17" y="200"/>
                  </a:lnTo>
                  <a:lnTo>
                    <a:pt x="11" y="200"/>
                  </a:lnTo>
                  <a:lnTo>
                    <a:pt x="11" y="164"/>
                  </a:lnTo>
                  <a:lnTo>
                    <a:pt x="5" y="164"/>
                  </a:lnTo>
                  <a:lnTo>
                    <a:pt x="5" y="127"/>
                  </a:lnTo>
                  <a:lnTo>
                    <a:pt x="0" y="121"/>
                  </a:lnTo>
                  <a:lnTo>
                    <a:pt x="0" y="85"/>
                  </a:lnTo>
                  <a:lnTo>
                    <a:pt x="5" y="85"/>
                  </a:lnTo>
                  <a:lnTo>
                    <a:pt x="5" y="61"/>
                  </a:lnTo>
                  <a:lnTo>
                    <a:pt x="11" y="61"/>
                  </a:lnTo>
                  <a:lnTo>
                    <a:pt x="11" y="49"/>
                  </a:lnTo>
                  <a:lnTo>
                    <a:pt x="17" y="42"/>
                  </a:lnTo>
                  <a:lnTo>
                    <a:pt x="17" y="36"/>
                  </a:lnTo>
                  <a:lnTo>
                    <a:pt x="23" y="30"/>
                  </a:lnTo>
                  <a:lnTo>
                    <a:pt x="23" y="24"/>
                  </a:lnTo>
                  <a:lnTo>
                    <a:pt x="28" y="24"/>
                  </a:lnTo>
                  <a:lnTo>
                    <a:pt x="28" y="18"/>
                  </a:lnTo>
                  <a:lnTo>
                    <a:pt x="40" y="6"/>
                  </a:lnTo>
                  <a:lnTo>
                    <a:pt x="45" y="6"/>
                  </a:lnTo>
                  <a:lnTo>
                    <a:pt x="51" y="0"/>
                  </a:lnTo>
                  <a:lnTo>
                    <a:pt x="57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24" name="Freeform 77"/>
            <p:cNvSpPr>
              <a:spLocks/>
            </p:cNvSpPr>
            <p:nvPr/>
          </p:nvSpPr>
          <p:spPr bwMode="auto">
            <a:xfrm>
              <a:off x="2440" y="2078"/>
              <a:ext cx="87" cy="92"/>
            </a:xfrm>
            <a:custGeom>
              <a:avLst/>
              <a:gdLst>
                <a:gd name="T0" fmla="*/ 0 w 87"/>
                <a:gd name="T1" fmla="*/ 60 h 92"/>
                <a:gd name="T2" fmla="*/ 51 w 87"/>
                <a:gd name="T3" fmla="*/ 91 h 92"/>
                <a:gd name="T4" fmla="*/ 86 w 87"/>
                <a:gd name="T5" fmla="*/ 30 h 92"/>
                <a:gd name="T6" fmla="*/ 34 w 87"/>
                <a:gd name="T7" fmla="*/ 0 h 92"/>
                <a:gd name="T8" fmla="*/ 0 w 87"/>
                <a:gd name="T9" fmla="*/ 60 h 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7"/>
                <a:gd name="T16" fmla="*/ 0 h 92"/>
                <a:gd name="T17" fmla="*/ 87 w 87"/>
                <a:gd name="T18" fmla="*/ 92 h 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7" h="92">
                  <a:moveTo>
                    <a:pt x="0" y="60"/>
                  </a:moveTo>
                  <a:lnTo>
                    <a:pt x="51" y="91"/>
                  </a:lnTo>
                  <a:lnTo>
                    <a:pt x="86" y="30"/>
                  </a:lnTo>
                  <a:lnTo>
                    <a:pt x="34" y="0"/>
                  </a:lnTo>
                  <a:lnTo>
                    <a:pt x="0" y="6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25" name="Freeform 78"/>
            <p:cNvSpPr>
              <a:spLocks/>
            </p:cNvSpPr>
            <p:nvPr/>
          </p:nvSpPr>
          <p:spPr bwMode="auto">
            <a:xfrm>
              <a:off x="2491" y="1738"/>
              <a:ext cx="373" cy="365"/>
            </a:xfrm>
            <a:custGeom>
              <a:avLst/>
              <a:gdLst>
                <a:gd name="T0" fmla="*/ 29 w 373"/>
                <a:gd name="T1" fmla="*/ 340 h 365"/>
                <a:gd name="T2" fmla="*/ 40 w 373"/>
                <a:gd name="T3" fmla="*/ 309 h 365"/>
                <a:gd name="T4" fmla="*/ 46 w 373"/>
                <a:gd name="T5" fmla="*/ 273 h 365"/>
                <a:gd name="T6" fmla="*/ 52 w 373"/>
                <a:gd name="T7" fmla="*/ 255 h 365"/>
                <a:gd name="T8" fmla="*/ 58 w 373"/>
                <a:gd name="T9" fmla="*/ 237 h 365"/>
                <a:gd name="T10" fmla="*/ 63 w 373"/>
                <a:gd name="T11" fmla="*/ 225 h 365"/>
                <a:gd name="T12" fmla="*/ 69 w 373"/>
                <a:gd name="T13" fmla="*/ 206 h 365"/>
                <a:gd name="T14" fmla="*/ 75 w 373"/>
                <a:gd name="T15" fmla="*/ 194 h 365"/>
                <a:gd name="T16" fmla="*/ 80 w 373"/>
                <a:gd name="T17" fmla="*/ 182 h 365"/>
                <a:gd name="T18" fmla="*/ 86 w 373"/>
                <a:gd name="T19" fmla="*/ 164 h 365"/>
                <a:gd name="T20" fmla="*/ 92 w 373"/>
                <a:gd name="T21" fmla="*/ 152 h 365"/>
                <a:gd name="T22" fmla="*/ 98 w 373"/>
                <a:gd name="T23" fmla="*/ 140 h 365"/>
                <a:gd name="T24" fmla="*/ 103 w 373"/>
                <a:gd name="T25" fmla="*/ 128 h 365"/>
                <a:gd name="T26" fmla="*/ 109 w 373"/>
                <a:gd name="T27" fmla="*/ 115 h 365"/>
                <a:gd name="T28" fmla="*/ 120 w 373"/>
                <a:gd name="T29" fmla="*/ 97 h 365"/>
                <a:gd name="T30" fmla="*/ 138 w 373"/>
                <a:gd name="T31" fmla="*/ 85 h 365"/>
                <a:gd name="T32" fmla="*/ 149 w 373"/>
                <a:gd name="T33" fmla="*/ 79 h 365"/>
                <a:gd name="T34" fmla="*/ 160 w 373"/>
                <a:gd name="T35" fmla="*/ 73 h 365"/>
                <a:gd name="T36" fmla="*/ 172 w 373"/>
                <a:gd name="T37" fmla="*/ 67 h 365"/>
                <a:gd name="T38" fmla="*/ 183 w 373"/>
                <a:gd name="T39" fmla="*/ 61 h 365"/>
                <a:gd name="T40" fmla="*/ 200 w 373"/>
                <a:gd name="T41" fmla="*/ 55 h 365"/>
                <a:gd name="T42" fmla="*/ 212 w 373"/>
                <a:gd name="T43" fmla="*/ 49 h 365"/>
                <a:gd name="T44" fmla="*/ 223 w 373"/>
                <a:gd name="T45" fmla="*/ 43 h 365"/>
                <a:gd name="T46" fmla="*/ 241 w 373"/>
                <a:gd name="T47" fmla="*/ 37 h 365"/>
                <a:gd name="T48" fmla="*/ 258 w 373"/>
                <a:gd name="T49" fmla="*/ 31 h 365"/>
                <a:gd name="T50" fmla="*/ 269 w 373"/>
                <a:gd name="T51" fmla="*/ 25 h 365"/>
                <a:gd name="T52" fmla="*/ 286 w 373"/>
                <a:gd name="T53" fmla="*/ 18 h 365"/>
                <a:gd name="T54" fmla="*/ 309 w 373"/>
                <a:gd name="T55" fmla="*/ 12 h 365"/>
                <a:gd name="T56" fmla="*/ 326 w 373"/>
                <a:gd name="T57" fmla="*/ 6 h 365"/>
                <a:gd name="T58" fmla="*/ 355 w 373"/>
                <a:gd name="T59" fmla="*/ 0 h 365"/>
                <a:gd name="T60" fmla="*/ 372 w 373"/>
                <a:gd name="T61" fmla="*/ 97 h 365"/>
                <a:gd name="T62" fmla="*/ 361 w 373"/>
                <a:gd name="T63" fmla="*/ 103 h 365"/>
                <a:gd name="T64" fmla="*/ 355 w 373"/>
                <a:gd name="T65" fmla="*/ 109 h 365"/>
                <a:gd name="T66" fmla="*/ 332 w 373"/>
                <a:gd name="T67" fmla="*/ 128 h 365"/>
                <a:gd name="T68" fmla="*/ 326 w 373"/>
                <a:gd name="T69" fmla="*/ 134 h 365"/>
                <a:gd name="T70" fmla="*/ 303 w 373"/>
                <a:gd name="T71" fmla="*/ 152 h 365"/>
                <a:gd name="T72" fmla="*/ 298 w 373"/>
                <a:gd name="T73" fmla="*/ 158 h 365"/>
                <a:gd name="T74" fmla="*/ 292 w 373"/>
                <a:gd name="T75" fmla="*/ 170 h 365"/>
                <a:gd name="T76" fmla="*/ 275 w 373"/>
                <a:gd name="T77" fmla="*/ 182 h 365"/>
                <a:gd name="T78" fmla="*/ 269 w 373"/>
                <a:gd name="T79" fmla="*/ 188 h 365"/>
                <a:gd name="T80" fmla="*/ 241 w 373"/>
                <a:gd name="T81" fmla="*/ 212 h 365"/>
                <a:gd name="T82" fmla="*/ 235 w 373"/>
                <a:gd name="T83" fmla="*/ 218 h 365"/>
                <a:gd name="T84" fmla="*/ 223 w 373"/>
                <a:gd name="T85" fmla="*/ 225 h 365"/>
                <a:gd name="T86" fmla="*/ 218 w 373"/>
                <a:gd name="T87" fmla="*/ 231 h 365"/>
                <a:gd name="T88" fmla="*/ 206 w 373"/>
                <a:gd name="T89" fmla="*/ 237 h 365"/>
                <a:gd name="T90" fmla="*/ 189 w 373"/>
                <a:gd name="T91" fmla="*/ 249 h 365"/>
                <a:gd name="T92" fmla="*/ 166 w 373"/>
                <a:gd name="T93" fmla="*/ 267 h 365"/>
                <a:gd name="T94" fmla="*/ 149 w 373"/>
                <a:gd name="T95" fmla="*/ 279 h 365"/>
                <a:gd name="T96" fmla="*/ 138 w 373"/>
                <a:gd name="T97" fmla="*/ 285 h 365"/>
                <a:gd name="T98" fmla="*/ 120 w 373"/>
                <a:gd name="T99" fmla="*/ 297 h 365"/>
                <a:gd name="T100" fmla="*/ 109 w 373"/>
                <a:gd name="T101" fmla="*/ 303 h 365"/>
                <a:gd name="T102" fmla="*/ 92 w 373"/>
                <a:gd name="T103" fmla="*/ 315 h 365"/>
                <a:gd name="T104" fmla="*/ 52 w 373"/>
                <a:gd name="T105" fmla="*/ 321 h 365"/>
                <a:gd name="T106" fmla="*/ 17 w 373"/>
                <a:gd name="T107" fmla="*/ 364 h 365"/>
                <a:gd name="T108" fmla="*/ 0 w 373"/>
                <a:gd name="T109" fmla="*/ 352 h 365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373"/>
                <a:gd name="T166" fmla="*/ 0 h 365"/>
                <a:gd name="T167" fmla="*/ 373 w 373"/>
                <a:gd name="T168" fmla="*/ 365 h 365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373" h="365">
                  <a:moveTo>
                    <a:pt x="0" y="352"/>
                  </a:moveTo>
                  <a:lnTo>
                    <a:pt x="29" y="340"/>
                  </a:lnTo>
                  <a:lnTo>
                    <a:pt x="46" y="315"/>
                  </a:lnTo>
                  <a:lnTo>
                    <a:pt x="40" y="309"/>
                  </a:lnTo>
                  <a:lnTo>
                    <a:pt x="40" y="279"/>
                  </a:lnTo>
                  <a:lnTo>
                    <a:pt x="46" y="273"/>
                  </a:lnTo>
                  <a:lnTo>
                    <a:pt x="46" y="261"/>
                  </a:lnTo>
                  <a:lnTo>
                    <a:pt x="52" y="255"/>
                  </a:lnTo>
                  <a:lnTo>
                    <a:pt x="52" y="243"/>
                  </a:lnTo>
                  <a:lnTo>
                    <a:pt x="58" y="237"/>
                  </a:lnTo>
                  <a:lnTo>
                    <a:pt x="58" y="231"/>
                  </a:lnTo>
                  <a:lnTo>
                    <a:pt x="63" y="225"/>
                  </a:lnTo>
                  <a:lnTo>
                    <a:pt x="63" y="218"/>
                  </a:lnTo>
                  <a:lnTo>
                    <a:pt x="69" y="206"/>
                  </a:lnTo>
                  <a:lnTo>
                    <a:pt x="69" y="200"/>
                  </a:lnTo>
                  <a:lnTo>
                    <a:pt x="75" y="194"/>
                  </a:lnTo>
                  <a:lnTo>
                    <a:pt x="75" y="188"/>
                  </a:lnTo>
                  <a:lnTo>
                    <a:pt x="80" y="182"/>
                  </a:lnTo>
                  <a:lnTo>
                    <a:pt x="80" y="170"/>
                  </a:lnTo>
                  <a:lnTo>
                    <a:pt x="86" y="164"/>
                  </a:lnTo>
                  <a:lnTo>
                    <a:pt x="86" y="158"/>
                  </a:lnTo>
                  <a:lnTo>
                    <a:pt x="92" y="152"/>
                  </a:lnTo>
                  <a:lnTo>
                    <a:pt x="92" y="146"/>
                  </a:lnTo>
                  <a:lnTo>
                    <a:pt x="98" y="140"/>
                  </a:lnTo>
                  <a:lnTo>
                    <a:pt x="98" y="134"/>
                  </a:lnTo>
                  <a:lnTo>
                    <a:pt x="103" y="128"/>
                  </a:lnTo>
                  <a:lnTo>
                    <a:pt x="103" y="115"/>
                  </a:lnTo>
                  <a:lnTo>
                    <a:pt x="109" y="115"/>
                  </a:lnTo>
                  <a:lnTo>
                    <a:pt x="109" y="109"/>
                  </a:lnTo>
                  <a:lnTo>
                    <a:pt x="120" y="97"/>
                  </a:lnTo>
                  <a:lnTo>
                    <a:pt x="126" y="97"/>
                  </a:lnTo>
                  <a:lnTo>
                    <a:pt x="138" y="85"/>
                  </a:lnTo>
                  <a:lnTo>
                    <a:pt x="149" y="85"/>
                  </a:lnTo>
                  <a:lnTo>
                    <a:pt x="149" y="79"/>
                  </a:lnTo>
                  <a:lnTo>
                    <a:pt x="155" y="79"/>
                  </a:lnTo>
                  <a:lnTo>
                    <a:pt x="160" y="73"/>
                  </a:lnTo>
                  <a:lnTo>
                    <a:pt x="166" y="73"/>
                  </a:lnTo>
                  <a:lnTo>
                    <a:pt x="172" y="67"/>
                  </a:lnTo>
                  <a:lnTo>
                    <a:pt x="183" y="67"/>
                  </a:lnTo>
                  <a:lnTo>
                    <a:pt x="183" y="61"/>
                  </a:lnTo>
                  <a:lnTo>
                    <a:pt x="195" y="61"/>
                  </a:lnTo>
                  <a:lnTo>
                    <a:pt x="200" y="55"/>
                  </a:lnTo>
                  <a:lnTo>
                    <a:pt x="206" y="55"/>
                  </a:lnTo>
                  <a:lnTo>
                    <a:pt x="212" y="49"/>
                  </a:lnTo>
                  <a:lnTo>
                    <a:pt x="223" y="49"/>
                  </a:lnTo>
                  <a:lnTo>
                    <a:pt x="223" y="43"/>
                  </a:lnTo>
                  <a:lnTo>
                    <a:pt x="235" y="43"/>
                  </a:lnTo>
                  <a:lnTo>
                    <a:pt x="241" y="37"/>
                  </a:lnTo>
                  <a:lnTo>
                    <a:pt x="252" y="37"/>
                  </a:lnTo>
                  <a:lnTo>
                    <a:pt x="258" y="31"/>
                  </a:lnTo>
                  <a:lnTo>
                    <a:pt x="263" y="31"/>
                  </a:lnTo>
                  <a:lnTo>
                    <a:pt x="269" y="25"/>
                  </a:lnTo>
                  <a:lnTo>
                    <a:pt x="286" y="25"/>
                  </a:lnTo>
                  <a:lnTo>
                    <a:pt x="286" y="18"/>
                  </a:lnTo>
                  <a:lnTo>
                    <a:pt x="303" y="18"/>
                  </a:lnTo>
                  <a:lnTo>
                    <a:pt x="309" y="12"/>
                  </a:lnTo>
                  <a:lnTo>
                    <a:pt x="326" y="12"/>
                  </a:lnTo>
                  <a:lnTo>
                    <a:pt x="326" y="6"/>
                  </a:lnTo>
                  <a:lnTo>
                    <a:pt x="349" y="6"/>
                  </a:lnTo>
                  <a:lnTo>
                    <a:pt x="355" y="0"/>
                  </a:lnTo>
                  <a:lnTo>
                    <a:pt x="372" y="0"/>
                  </a:lnTo>
                  <a:lnTo>
                    <a:pt x="372" y="97"/>
                  </a:lnTo>
                  <a:lnTo>
                    <a:pt x="366" y="103"/>
                  </a:lnTo>
                  <a:lnTo>
                    <a:pt x="361" y="103"/>
                  </a:lnTo>
                  <a:lnTo>
                    <a:pt x="361" y="109"/>
                  </a:lnTo>
                  <a:lnTo>
                    <a:pt x="355" y="109"/>
                  </a:lnTo>
                  <a:lnTo>
                    <a:pt x="338" y="128"/>
                  </a:lnTo>
                  <a:lnTo>
                    <a:pt x="332" y="128"/>
                  </a:lnTo>
                  <a:lnTo>
                    <a:pt x="332" y="134"/>
                  </a:lnTo>
                  <a:lnTo>
                    <a:pt x="326" y="134"/>
                  </a:lnTo>
                  <a:lnTo>
                    <a:pt x="309" y="152"/>
                  </a:lnTo>
                  <a:lnTo>
                    <a:pt x="303" y="152"/>
                  </a:lnTo>
                  <a:lnTo>
                    <a:pt x="303" y="158"/>
                  </a:lnTo>
                  <a:lnTo>
                    <a:pt x="298" y="158"/>
                  </a:lnTo>
                  <a:lnTo>
                    <a:pt x="292" y="164"/>
                  </a:lnTo>
                  <a:lnTo>
                    <a:pt x="292" y="170"/>
                  </a:lnTo>
                  <a:lnTo>
                    <a:pt x="286" y="170"/>
                  </a:lnTo>
                  <a:lnTo>
                    <a:pt x="275" y="182"/>
                  </a:lnTo>
                  <a:lnTo>
                    <a:pt x="269" y="182"/>
                  </a:lnTo>
                  <a:lnTo>
                    <a:pt x="269" y="188"/>
                  </a:lnTo>
                  <a:lnTo>
                    <a:pt x="263" y="188"/>
                  </a:lnTo>
                  <a:lnTo>
                    <a:pt x="241" y="212"/>
                  </a:lnTo>
                  <a:lnTo>
                    <a:pt x="235" y="212"/>
                  </a:lnTo>
                  <a:lnTo>
                    <a:pt x="235" y="218"/>
                  </a:lnTo>
                  <a:lnTo>
                    <a:pt x="229" y="218"/>
                  </a:lnTo>
                  <a:lnTo>
                    <a:pt x="223" y="225"/>
                  </a:lnTo>
                  <a:lnTo>
                    <a:pt x="218" y="225"/>
                  </a:lnTo>
                  <a:lnTo>
                    <a:pt x="218" y="231"/>
                  </a:lnTo>
                  <a:lnTo>
                    <a:pt x="212" y="237"/>
                  </a:lnTo>
                  <a:lnTo>
                    <a:pt x="206" y="237"/>
                  </a:lnTo>
                  <a:lnTo>
                    <a:pt x="195" y="249"/>
                  </a:lnTo>
                  <a:lnTo>
                    <a:pt x="189" y="249"/>
                  </a:lnTo>
                  <a:lnTo>
                    <a:pt x="172" y="267"/>
                  </a:lnTo>
                  <a:lnTo>
                    <a:pt x="166" y="267"/>
                  </a:lnTo>
                  <a:lnTo>
                    <a:pt x="155" y="279"/>
                  </a:lnTo>
                  <a:lnTo>
                    <a:pt x="149" y="279"/>
                  </a:lnTo>
                  <a:lnTo>
                    <a:pt x="143" y="285"/>
                  </a:lnTo>
                  <a:lnTo>
                    <a:pt x="138" y="285"/>
                  </a:lnTo>
                  <a:lnTo>
                    <a:pt x="126" y="297"/>
                  </a:lnTo>
                  <a:lnTo>
                    <a:pt x="120" y="297"/>
                  </a:lnTo>
                  <a:lnTo>
                    <a:pt x="115" y="303"/>
                  </a:lnTo>
                  <a:lnTo>
                    <a:pt x="109" y="303"/>
                  </a:lnTo>
                  <a:lnTo>
                    <a:pt x="98" y="315"/>
                  </a:lnTo>
                  <a:lnTo>
                    <a:pt x="92" y="315"/>
                  </a:lnTo>
                  <a:lnTo>
                    <a:pt x="86" y="321"/>
                  </a:lnTo>
                  <a:lnTo>
                    <a:pt x="52" y="321"/>
                  </a:lnTo>
                  <a:lnTo>
                    <a:pt x="35" y="346"/>
                  </a:lnTo>
                  <a:lnTo>
                    <a:pt x="17" y="364"/>
                  </a:lnTo>
                  <a:lnTo>
                    <a:pt x="17" y="352"/>
                  </a:lnTo>
                  <a:lnTo>
                    <a:pt x="0" y="352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26" name="Freeform 79"/>
            <p:cNvSpPr>
              <a:spLocks/>
            </p:cNvSpPr>
            <p:nvPr/>
          </p:nvSpPr>
          <p:spPr bwMode="auto">
            <a:xfrm>
              <a:off x="2646" y="1872"/>
              <a:ext cx="41" cy="49"/>
            </a:xfrm>
            <a:custGeom>
              <a:avLst/>
              <a:gdLst>
                <a:gd name="T0" fmla="*/ 0 w 41"/>
                <a:gd name="T1" fmla="*/ 30 h 49"/>
                <a:gd name="T2" fmla="*/ 0 w 41"/>
                <a:gd name="T3" fmla="*/ 42 h 49"/>
                <a:gd name="T4" fmla="*/ 5 w 41"/>
                <a:gd name="T5" fmla="*/ 48 h 49"/>
                <a:gd name="T6" fmla="*/ 23 w 41"/>
                <a:gd name="T7" fmla="*/ 48 h 49"/>
                <a:gd name="T8" fmla="*/ 34 w 41"/>
                <a:gd name="T9" fmla="*/ 42 h 49"/>
                <a:gd name="T10" fmla="*/ 40 w 41"/>
                <a:gd name="T11" fmla="*/ 30 h 49"/>
                <a:gd name="T12" fmla="*/ 40 w 41"/>
                <a:gd name="T13" fmla="*/ 18 h 49"/>
                <a:gd name="T14" fmla="*/ 34 w 41"/>
                <a:gd name="T15" fmla="*/ 6 h 49"/>
                <a:gd name="T16" fmla="*/ 28 w 41"/>
                <a:gd name="T17" fmla="*/ 0 h 49"/>
                <a:gd name="T18" fmla="*/ 11 w 41"/>
                <a:gd name="T19" fmla="*/ 0 h 49"/>
                <a:gd name="T20" fmla="*/ 0 w 41"/>
                <a:gd name="T21" fmla="*/ 12 h 49"/>
                <a:gd name="T22" fmla="*/ 0 w 41"/>
                <a:gd name="T23" fmla="*/ 30 h 4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1"/>
                <a:gd name="T37" fmla="*/ 0 h 49"/>
                <a:gd name="T38" fmla="*/ 41 w 41"/>
                <a:gd name="T39" fmla="*/ 49 h 4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1" h="49">
                  <a:moveTo>
                    <a:pt x="0" y="30"/>
                  </a:moveTo>
                  <a:lnTo>
                    <a:pt x="0" y="42"/>
                  </a:lnTo>
                  <a:lnTo>
                    <a:pt x="5" y="48"/>
                  </a:lnTo>
                  <a:lnTo>
                    <a:pt x="23" y="48"/>
                  </a:lnTo>
                  <a:lnTo>
                    <a:pt x="34" y="42"/>
                  </a:lnTo>
                  <a:lnTo>
                    <a:pt x="40" y="30"/>
                  </a:lnTo>
                  <a:lnTo>
                    <a:pt x="40" y="18"/>
                  </a:lnTo>
                  <a:lnTo>
                    <a:pt x="34" y="6"/>
                  </a:lnTo>
                  <a:lnTo>
                    <a:pt x="28" y="0"/>
                  </a:lnTo>
                  <a:lnTo>
                    <a:pt x="11" y="0"/>
                  </a:lnTo>
                  <a:lnTo>
                    <a:pt x="0" y="12"/>
                  </a:lnTo>
                  <a:lnTo>
                    <a:pt x="0" y="3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27" name="Freeform 80"/>
            <p:cNvSpPr>
              <a:spLocks/>
            </p:cNvSpPr>
            <p:nvPr/>
          </p:nvSpPr>
          <p:spPr bwMode="auto">
            <a:xfrm>
              <a:off x="2651" y="3835"/>
              <a:ext cx="1242" cy="292"/>
            </a:xfrm>
            <a:custGeom>
              <a:avLst/>
              <a:gdLst>
                <a:gd name="T0" fmla="*/ 1213 w 1242"/>
                <a:gd name="T1" fmla="*/ 66 h 292"/>
                <a:gd name="T2" fmla="*/ 1179 w 1242"/>
                <a:gd name="T3" fmla="*/ 73 h 292"/>
                <a:gd name="T4" fmla="*/ 1139 w 1242"/>
                <a:gd name="T5" fmla="*/ 85 h 292"/>
                <a:gd name="T6" fmla="*/ 967 w 1242"/>
                <a:gd name="T7" fmla="*/ 91 h 292"/>
                <a:gd name="T8" fmla="*/ 927 w 1242"/>
                <a:gd name="T9" fmla="*/ 79 h 292"/>
                <a:gd name="T10" fmla="*/ 875 w 1242"/>
                <a:gd name="T11" fmla="*/ 73 h 292"/>
                <a:gd name="T12" fmla="*/ 847 w 1242"/>
                <a:gd name="T13" fmla="*/ 60 h 292"/>
                <a:gd name="T14" fmla="*/ 818 w 1242"/>
                <a:gd name="T15" fmla="*/ 54 h 292"/>
                <a:gd name="T16" fmla="*/ 778 w 1242"/>
                <a:gd name="T17" fmla="*/ 42 h 292"/>
                <a:gd name="T18" fmla="*/ 744 w 1242"/>
                <a:gd name="T19" fmla="*/ 36 h 292"/>
                <a:gd name="T20" fmla="*/ 715 w 1242"/>
                <a:gd name="T21" fmla="*/ 24 h 292"/>
                <a:gd name="T22" fmla="*/ 675 w 1242"/>
                <a:gd name="T23" fmla="*/ 18 h 292"/>
                <a:gd name="T24" fmla="*/ 630 w 1242"/>
                <a:gd name="T25" fmla="*/ 6 h 292"/>
                <a:gd name="T26" fmla="*/ 509 w 1242"/>
                <a:gd name="T27" fmla="*/ 0 h 292"/>
                <a:gd name="T28" fmla="*/ 447 w 1242"/>
                <a:gd name="T29" fmla="*/ 12 h 292"/>
                <a:gd name="T30" fmla="*/ 407 w 1242"/>
                <a:gd name="T31" fmla="*/ 18 h 292"/>
                <a:gd name="T32" fmla="*/ 372 w 1242"/>
                <a:gd name="T33" fmla="*/ 30 h 292"/>
                <a:gd name="T34" fmla="*/ 338 w 1242"/>
                <a:gd name="T35" fmla="*/ 42 h 292"/>
                <a:gd name="T36" fmla="*/ 309 w 1242"/>
                <a:gd name="T37" fmla="*/ 54 h 292"/>
                <a:gd name="T38" fmla="*/ 275 w 1242"/>
                <a:gd name="T39" fmla="*/ 66 h 292"/>
                <a:gd name="T40" fmla="*/ 246 w 1242"/>
                <a:gd name="T41" fmla="*/ 79 h 292"/>
                <a:gd name="T42" fmla="*/ 218 w 1242"/>
                <a:gd name="T43" fmla="*/ 97 h 292"/>
                <a:gd name="T44" fmla="*/ 189 w 1242"/>
                <a:gd name="T45" fmla="*/ 115 h 292"/>
                <a:gd name="T46" fmla="*/ 166 w 1242"/>
                <a:gd name="T47" fmla="*/ 133 h 292"/>
                <a:gd name="T48" fmla="*/ 143 w 1242"/>
                <a:gd name="T49" fmla="*/ 145 h 292"/>
                <a:gd name="T50" fmla="*/ 103 w 1242"/>
                <a:gd name="T51" fmla="*/ 176 h 292"/>
                <a:gd name="T52" fmla="*/ 46 w 1242"/>
                <a:gd name="T53" fmla="*/ 230 h 292"/>
                <a:gd name="T54" fmla="*/ 29 w 1242"/>
                <a:gd name="T55" fmla="*/ 248 h 292"/>
                <a:gd name="T56" fmla="*/ 12 w 1242"/>
                <a:gd name="T57" fmla="*/ 285 h 292"/>
                <a:gd name="T58" fmla="*/ 29 w 1242"/>
                <a:gd name="T59" fmla="*/ 291 h 292"/>
                <a:gd name="T60" fmla="*/ 86 w 1242"/>
                <a:gd name="T61" fmla="*/ 230 h 292"/>
                <a:gd name="T62" fmla="*/ 126 w 1242"/>
                <a:gd name="T63" fmla="*/ 194 h 292"/>
                <a:gd name="T64" fmla="*/ 155 w 1242"/>
                <a:gd name="T65" fmla="*/ 182 h 292"/>
                <a:gd name="T66" fmla="*/ 183 w 1242"/>
                <a:gd name="T67" fmla="*/ 157 h 292"/>
                <a:gd name="T68" fmla="*/ 206 w 1242"/>
                <a:gd name="T69" fmla="*/ 145 h 292"/>
                <a:gd name="T70" fmla="*/ 229 w 1242"/>
                <a:gd name="T71" fmla="*/ 133 h 292"/>
                <a:gd name="T72" fmla="*/ 258 w 1242"/>
                <a:gd name="T73" fmla="*/ 127 h 292"/>
                <a:gd name="T74" fmla="*/ 281 w 1242"/>
                <a:gd name="T75" fmla="*/ 115 h 292"/>
                <a:gd name="T76" fmla="*/ 309 w 1242"/>
                <a:gd name="T77" fmla="*/ 109 h 292"/>
                <a:gd name="T78" fmla="*/ 349 w 1242"/>
                <a:gd name="T79" fmla="*/ 97 h 292"/>
                <a:gd name="T80" fmla="*/ 515 w 1242"/>
                <a:gd name="T81" fmla="*/ 91 h 292"/>
                <a:gd name="T82" fmla="*/ 561 w 1242"/>
                <a:gd name="T83" fmla="*/ 103 h 292"/>
                <a:gd name="T84" fmla="*/ 607 w 1242"/>
                <a:gd name="T85" fmla="*/ 109 h 292"/>
                <a:gd name="T86" fmla="*/ 635 w 1242"/>
                <a:gd name="T87" fmla="*/ 121 h 292"/>
                <a:gd name="T88" fmla="*/ 670 w 1242"/>
                <a:gd name="T89" fmla="*/ 127 h 292"/>
                <a:gd name="T90" fmla="*/ 698 w 1242"/>
                <a:gd name="T91" fmla="*/ 139 h 292"/>
                <a:gd name="T92" fmla="*/ 732 w 1242"/>
                <a:gd name="T93" fmla="*/ 145 h 292"/>
                <a:gd name="T94" fmla="*/ 761 w 1242"/>
                <a:gd name="T95" fmla="*/ 157 h 292"/>
                <a:gd name="T96" fmla="*/ 807 w 1242"/>
                <a:gd name="T97" fmla="*/ 163 h 292"/>
                <a:gd name="T98" fmla="*/ 847 w 1242"/>
                <a:gd name="T99" fmla="*/ 176 h 292"/>
                <a:gd name="T100" fmla="*/ 938 w 1242"/>
                <a:gd name="T101" fmla="*/ 182 h 292"/>
                <a:gd name="T102" fmla="*/ 984 w 1242"/>
                <a:gd name="T103" fmla="*/ 169 h 292"/>
                <a:gd name="T104" fmla="*/ 1041 w 1242"/>
                <a:gd name="T105" fmla="*/ 163 h 292"/>
                <a:gd name="T106" fmla="*/ 1070 w 1242"/>
                <a:gd name="T107" fmla="*/ 151 h 292"/>
                <a:gd name="T108" fmla="*/ 1098 w 1242"/>
                <a:gd name="T109" fmla="*/ 145 h 292"/>
                <a:gd name="T110" fmla="*/ 1116 w 1242"/>
                <a:gd name="T111" fmla="*/ 133 h 292"/>
                <a:gd name="T112" fmla="*/ 1133 w 1242"/>
                <a:gd name="T113" fmla="*/ 127 h 292"/>
                <a:gd name="T114" fmla="*/ 1150 w 1242"/>
                <a:gd name="T115" fmla="*/ 115 h 292"/>
                <a:gd name="T116" fmla="*/ 1167 w 1242"/>
                <a:gd name="T117" fmla="*/ 109 h 292"/>
                <a:gd name="T118" fmla="*/ 1190 w 1242"/>
                <a:gd name="T119" fmla="*/ 91 h 292"/>
                <a:gd name="T120" fmla="*/ 1224 w 1242"/>
                <a:gd name="T121" fmla="*/ 73 h 29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242"/>
                <a:gd name="T184" fmla="*/ 0 h 292"/>
                <a:gd name="T185" fmla="*/ 1242 w 1242"/>
                <a:gd name="T186" fmla="*/ 292 h 29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242" h="292">
                  <a:moveTo>
                    <a:pt x="1241" y="54"/>
                  </a:moveTo>
                  <a:lnTo>
                    <a:pt x="1230" y="60"/>
                  </a:lnTo>
                  <a:lnTo>
                    <a:pt x="1213" y="66"/>
                  </a:lnTo>
                  <a:lnTo>
                    <a:pt x="1201" y="66"/>
                  </a:lnTo>
                  <a:lnTo>
                    <a:pt x="1190" y="73"/>
                  </a:lnTo>
                  <a:lnTo>
                    <a:pt x="1179" y="73"/>
                  </a:lnTo>
                  <a:lnTo>
                    <a:pt x="1167" y="79"/>
                  </a:lnTo>
                  <a:lnTo>
                    <a:pt x="1150" y="79"/>
                  </a:lnTo>
                  <a:lnTo>
                    <a:pt x="1139" y="85"/>
                  </a:lnTo>
                  <a:lnTo>
                    <a:pt x="1127" y="85"/>
                  </a:lnTo>
                  <a:lnTo>
                    <a:pt x="1116" y="91"/>
                  </a:lnTo>
                  <a:lnTo>
                    <a:pt x="967" y="91"/>
                  </a:lnTo>
                  <a:lnTo>
                    <a:pt x="956" y="85"/>
                  </a:lnTo>
                  <a:lnTo>
                    <a:pt x="933" y="85"/>
                  </a:lnTo>
                  <a:lnTo>
                    <a:pt x="927" y="79"/>
                  </a:lnTo>
                  <a:lnTo>
                    <a:pt x="904" y="79"/>
                  </a:lnTo>
                  <a:lnTo>
                    <a:pt x="893" y="73"/>
                  </a:lnTo>
                  <a:lnTo>
                    <a:pt x="875" y="73"/>
                  </a:lnTo>
                  <a:lnTo>
                    <a:pt x="864" y="66"/>
                  </a:lnTo>
                  <a:lnTo>
                    <a:pt x="853" y="66"/>
                  </a:lnTo>
                  <a:lnTo>
                    <a:pt x="847" y="60"/>
                  </a:lnTo>
                  <a:lnTo>
                    <a:pt x="835" y="60"/>
                  </a:lnTo>
                  <a:lnTo>
                    <a:pt x="824" y="54"/>
                  </a:lnTo>
                  <a:lnTo>
                    <a:pt x="818" y="54"/>
                  </a:lnTo>
                  <a:lnTo>
                    <a:pt x="807" y="48"/>
                  </a:lnTo>
                  <a:lnTo>
                    <a:pt x="784" y="48"/>
                  </a:lnTo>
                  <a:lnTo>
                    <a:pt x="778" y="42"/>
                  </a:lnTo>
                  <a:lnTo>
                    <a:pt x="767" y="42"/>
                  </a:lnTo>
                  <a:lnTo>
                    <a:pt x="755" y="36"/>
                  </a:lnTo>
                  <a:lnTo>
                    <a:pt x="744" y="36"/>
                  </a:lnTo>
                  <a:lnTo>
                    <a:pt x="738" y="30"/>
                  </a:lnTo>
                  <a:lnTo>
                    <a:pt x="727" y="30"/>
                  </a:lnTo>
                  <a:lnTo>
                    <a:pt x="715" y="24"/>
                  </a:lnTo>
                  <a:lnTo>
                    <a:pt x="692" y="24"/>
                  </a:lnTo>
                  <a:lnTo>
                    <a:pt x="687" y="18"/>
                  </a:lnTo>
                  <a:lnTo>
                    <a:pt x="675" y="18"/>
                  </a:lnTo>
                  <a:lnTo>
                    <a:pt x="664" y="12"/>
                  </a:lnTo>
                  <a:lnTo>
                    <a:pt x="641" y="12"/>
                  </a:lnTo>
                  <a:lnTo>
                    <a:pt x="630" y="6"/>
                  </a:lnTo>
                  <a:lnTo>
                    <a:pt x="595" y="6"/>
                  </a:lnTo>
                  <a:lnTo>
                    <a:pt x="584" y="0"/>
                  </a:lnTo>
                  <a:lnTo>
                    <a:pt x="509" y="0"/>
                  </a:lnTo>
                  <a:lnTo>
                    <a:pt x="498" y="6"/>
                  </a:lnTo>
                  <a:lnTo>
                    <a:pt x="458" y="6"/>
                  </a:lnTo>
                  <a:lnTo>
                    <a:pt x="447" y="12"/>
                  </a:lnTo>
                  <a:lnTo>
                    <a:pt x="435" y="12"/>
                  </a:lnTo>
                  <a:lnTo>
                    <a:pt x="418" y="18"/>
                  </a:lnTo>
                  <a:lnTo>
                    <a:pt x="407" y="18"/>
                  </a:lnTo>
                  <a:lnTo>
                    <a:pt x="395" y="24"/>
                  </a:lnTo>
                  <a:lnTo>
                    <a:pt x="384" y="24"/>
                  </a:lnTo>
                  <a:lnTo>
                    <a:pt x="372" y="30"/>
                  </a:lnTo>
                  <a:lnTo>
                    <a:pt x="361" y="30"/>
                  </a:lnTo>
                  <a:lnTo>
                    <a:pt x="349" y="36"/>
                  </a:lnTo>
                  <a:lnTo>
                    <a:pt x="338" y="42"/>
                  </a:lnTo>
                  <a:lnTo>
                    <a:pt x="326" y="42"/>
                  </a:lnTo>
                  <a:lnTo>
                    <a:pt x="315" y="48"/>
                  </a:lnTo>
                  <a:lnTo>
                    <a:pt x="309" y="54"/>
                  </a:lnTo>
                  <a:lnTo>
                    <a:pt x="298" y="54"/>
                  </a:lnTo>
                  <a:lnTo>
                    <a:pt x="286" y="60"/>
                  </a:lnTo>
                  <a:lnTo>
                    <a:pt x="275" y="66"/>
                  </a:lnTo>
                  <a:lnTo>
                    <a:pt x="264" y="73"/>
                  </a:lnTo>
                  <a:lnTo>
                    <a:pt x="258" y="79"/>
                  </a:lnTo>
                  <a:lnTo>
                    <a:pt x="246" y="79"/>
                  </a:lnTo>
                  <a:lnTo>
                    <a:pt x="235" y="85"/>
                  </a:lnTo>
                  <a:lnTo>
                    <a:pt x="229" y="91"/>
                  </a:lnTo>
                  <a:lnTo>
                    <a:pt x="218" y="97"/>
                  </a:lnTo>
                  <a:lnTo>
                    <a:pt x="206" y="103"/>
                  </a:lnTo>
                  <a:lnTo>
                    <a:pt x="201" y="109"/>
                  </a:lnTo>
                  <a:lnTo>
                    <a:pt x="189" y="115"/>
                  </a:lnTo>
                  <a:lnTo>
                    <a:pt x="183" y="121"/>
                  </a:lnTo>
                  <a:lnTo>
                    <a:pt x="172" y="127"/>
                  </a:lnTo>
                  <a:lnTo>
                    <a:pt x="166" y="133"/>
                  </a:lnTo>
                  <a:lnTo>
                    <a:pt x="161" y="133"/>
                  </a:lnTo>
                  <a:lnTo>
                    <a:pt x="149" y="139"/>
                  </a:lnTo>
                  <a:lnTo>
                    <a:pt x="143" y="145"/>
                  </a:lnTo>
                  <a:lnTo>
                    <a:pt x="132" y="151"/>
                  </a:lnTo>
                  <a:lnTo>
                    <a:pt x="115" y="169"/>
                  </a:lnTo>
                  <a:lnTo>
                    <a:pt x="103" y="176"/>
                  </a:lnTo>
                  <a:lnTo>
                    <a:pt x="81" y="200"/>
                  </a:lnTo>
                  <a:lnTo>
                    <a:pt x="75" y="200"/>
                  </a:lnTo>
                  <a:lnTo>
                    <a:pt x="46" y="230"/>
                  </a:lnTo>
                  <a:lnTo>
                    <a:pt x="40" y="230"/>
                  </a:lnTo>
                  <a:lnTo>
                    <a:pt x="29" y="242"/>
                  </a:lnTo>
                  <a:lnTo>
                    <a:pt x="29" y="248"/>
                  </a:lnTo>
                  <a:lnTo>
                    <a:pt x="23" y="248"/>
                  </a:lnTo>
                  <a:lnTo>
                    <a:pt x="0" y="272"/>
                  </a:lnTo>
                  <a:lnTo>
                    <a:pt x="12" y="285"/>
                  </a:lnTo>
                  <a:lnTo>
                    <a:pt x="23" y="285"/>
                  </a:lnTo>
                  <a:lnTo>
                    <a:pt x="23" y="291"/>
                  </a:lnTo>
                  <a:lnTo>
                    <a:pt x="29" y="291"/>
                  </a:lnTo>
                  <a:lnTo>
                    <a:pt x="81" y="236"/>
                  </a:lnTo>
                  <a:lnTo>
                    <a:pt x="86" y="236"/>
                  </a:lnTo>
                  <a:lnTo>
                    <a:pt x="86" y="230"/>
                  </a:lnTo>
                  <a:lnTo>
                    <a:pt x="92" y="224"/>
                  </a:lnTo>
                  <a:lnTo>
                    <a:pt x="98" y="224"/>
                  </a:lnTo>
                  <a:lnTo>
                    <a:pt x="126" y="194"/>
                  </a:lnTo>
                  <a:lnTo>
                    <a:pt x="132" y="194"/>
                  </a:lnTo>
                  <a:lnTo>
                    <a:pt x="143" y="182"/>
                  </a:lnTo>
                  <a:lnTo>
                    <a:pt x="155" y="182"/>
                  </a:lnTo>
                  <a:lnTo>
                    <a:pt x="172" y="163"/>
                  </a:lnTo>
                  <a:lnTo>
                    <a:pt x="178" y="163"/>
                  </a:lnTo>
                  <a:lnTo>
                    <a:pt x="183" y="157"/>
                  </a:lnTo>
                  <a:lnTo>
                    <a:pt x="195" y="151"/>
                  </a:lnTo>
                  <a:lnTo>
                    <a:pt x="201" y="151"/>
                  </a:lnTo>
                  <a:lnTo>
                    <a:pt x="206" y="145"/>
                  </a:lnTo>
                  <a:lnTo>
                    <a:pt x="212" y="145"/>
                  </a:lnTo>
                  <a:lnTo>
                    <a:pt x="223" y="139"/>
                  </a:lnTo>
                  <a:lnTo>
                    <a:pt x="229" y="133"/>
                  </a:lnTo>
                  <a:lnTo>
                    <a:pt x="241" y="133"/>
                  </a:lnTo>
                  <a:lnTo>
                    <a:pt x="246" y="127"/>
                  </a:lnTo>
                  <a:lnTo>
                    <a:pt x="258" y="127"/>
                  </a:lnTo>
                  <a:lnTo>
                    <a:pt x="264" y="121"/>
                  </a:lnTo>
                  <a:lnTo>
                    <a:pt x="275" y="121"/>
                  </a:lnTo>
                  <a:lnTo>
                    <a:pt x="281" y="115"/>
                  </a:lnTo>
                  <a:lnTo>
                    <a:pt x="292" y="115"/>
                  </a:lnTo>
                  <a:lnTo>
                    <a:pt x="298" y="109"/>
                  </a:lnTo>
                  <a:lnTo>
                    <a:pt x="309" y="109"/>
                  </a:lnTo>
                  <a:lnTo>
                    <a:pt x="321" y="103"/>
                  </a:lnTo>
                  <a:lnTo>
                    <a:pt x="338" y="103"/>
                  </a:lnTo>
                  <a:lnTo>
                    <a:pt x="349" y="97"/>
                  </a:lnTo>
                  <a:lnTo>
                    <a:pt x="384" y="97"/>
                  </a:lnTo>
                  <a:lnTo>
                    <a:pt x="395" y="91"/>
                  </a:lnTo>
                  <a:lnTo>
                    <a:pt x="515" y="91"/>
                  </a:lnTo>
                  <a:lnTo>
                    <a:pt x="521" y="97"/>
                  </a:lnTo>
                  <a:lnTo>
                    <a:pt x="555" y="97"/>
                  </a:lnTo>
                  <a:lnTo>
                    <a:pt x="561" y="103"/>
                  </a:lnTo>
                  <a:lnTo>
                    <a:pt x="584" y="103"/>
                  </a:lnTo>
                  <a:lnTo>
                    <a:pt x="590" y="109"/>
                  </a:lnTo>
                  <a:lnTo>
                    <a:pt x="607" y="109"/>
                  </a:lnTo>
                  <a:lnTo>
                    <a:pt x="612" y="115"/>
                  </a:lnTo>
                  <a:lnTo>
                    <a:pt x="624" y="115"/>
                  </a:lnTo>
                  <a:lnTo>
                    <a:pt x="635" y="121"/>
                  </a:lnTo>
                  <a:lnTo>
                    <a:pt x="652" y="121"/>
                  </a:lnTo>
                  <a:lnTo>
                    <a:pt x="658" y="127"/>
                  </a:lnTo>
                  <a:lnTo>
                    <a:pt x="670" y="127"/>
                  </a:lnTo>
                  <a:lnTo>
                    <a:pt x="675" y="133"/>
                  </a:lnTo>
                  <a:lnTo>
                    <a:pt x="692" y="133"/>
                  </a:lnTo>
                  <a:lnTo>
                    <a:pt x="698" y="139"/>
                  </a:lnTo>
                  <a:lnTo>
                    <a:pt x="710" y="139"/>
                  </a:lnTo>
                  <a:lnTo>
                    <a:pt x="721" y="145"/>
                  </a:lnTo>
                  <a:lnTo>
                    <a:pt x="732" y="145"/>
                  </a:lnTo>
                  <a:lnTo>
                    <a:pt x="738" y="151"/>
                  </a:lnTo>
                  <a:lnTo>
                    <a:pt x="755" y="151"/>
                  </a:lnTo>
                  <a:lnTo>
                    <a:pt x="761" y="157"/>
                  </a:lnTo>
                  <a:lnTo>
                    <a:pt x="773" y="157"/>
                  </a:lnTo>
                  <a:lnTo>
                    <a:pt x="784" y="163"/>
                  </a:lnTo>
                  <a:lnTo>
                    <a:pt x="807" y="163"/>
                  </a:lnTo>
                  <a:lnTo>
                    <a:pt x="813" y="169"/>
                  </a:lnTo>
                  <a:lnTo>
                    <a:pt x="835" y="169"/>
                  </a:lnTo>
                  <a:lnTo>
                    <a:pt x="847" y="176"/>
                  </a:lnTo>
                  <a:lnTo>
                    <a:pt x="881" y="176"/>
                  </a:lnTo>
                  <a:lnTo>
                    <a:pt x="887" y="182"/>
                  </a:lnTo>
                  <a:lnTo>
                    <a:pt x="938" y="182"/>
                  </a:lnTo>
                  <a:lnTo>
                    <a:pt x="944" y="176"/>
                  </a:lnTo>
                  <a:lnTo>
                    <a:pt x="978" y="176"/>
                  </a:lnTo>
                  <a:lnTo>
                    <a:pt x="984" y="169"/>
                  </a:lnTo>
                  <a:lnTo>
                    <a:pt x="1013" y="169"/>
                  </a:lnTo>
                  <a:lnTo>
                    <a:pt x="1018" y="163"/>
                  </a:lnTo>
                  <a:lnTo>
                    <a:pt x="1041" y="163"/>
                  </a:lnTo>
                  <a:lnTo>
                    <a:pt x="1047" y="157"/>
                  </a:lnTo>
                  <a:lnTo>
                    <a:pt x="1064" y="157"/>
                  </a:lnTo>
                  <a:lnTo>
                    <a:pt x="1070" y="151"/>
                  </a:lnTo>
                  <a:lnTo>
                    <a:pt x="1081" y="151"/>
                  </a:lnTo>
                  <a:lnTo>
                    <a:pt x="1081" y="145"/>
                  </a:lnTo>
                  <a:lnTo>
                    <a:pt x="1098" y="145"/>
                  </a:lnTo>
                  <a:lnTo>
                    <a:pt x="1104" y="139"/>
                  </a:lnTo>
                  <a:lnTo>
                    <a:pt x="1110" y="139"/>
                  </a:lnTo>
                  <a:lnTo>
                    <a:pt x="1116" y="133"/>
                  </a:lnTo>
                  <a:lnTo>
                    <a:pt x="1121" y="133"/>
                  </a:lnTo>
                  <a:lnTo>
                    <a:pt x="1127" y="127"/>
                  </a:lnTo>
                  <a:lnTo>
                    <a:pt x="1133" y="127"/>
                  </a:lnTo>
                  <a:lnTo>
                    <a:pt x="1139" y="121"/>
                  </a:lnTo>
                  <a:lnTo>
                    <a:pt x="1144" y="121"/>
                  </a:lnTo>
                  <a:lnTo>
                    <a:pt x="1150" y="115"/>
                  </a:lnTo>
                  <a:lnTo>
                    <a:pt x="1156" y="115"/>
                  </a:lnTo>
                  <a:lnTo>
                    <a:pt x="1161" y="109"/>
                  </a:lnTo>
                  <a:lnTo>
                    <a:pt x="1167" y="109"/>
                  </a:lnTo>
                  <a:lnTo>
                    <a:pt x="1173" y="103"/>
                  </a:lnTo>
                  <a:lnTo>
                    <a:pt x="1179" y="103"/>
                  </a:lnTo>
                  <a:lnTo>
                    <a:pt x="1190" y="91"/>
                  </a:lnTo>
                  <a:lnTo>
                    <a:pt x="1196" y="91"/>
                  </a:lnTo>
                  <a:lnTo>
                    <a:pt x="1213" y="73"/>
                  </a:lnTo>
                  <a:lnTo>
                    <a:pt x="1224" y="73"/>
                  </a:lnTo>
                  <a:lnTo>
                    <a:pt x="1241" y="54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28" name="Freeform 81"/>
            <p:cNvSpPr>
              <a:spLocks/>
            </p:cNvSpPr>
            <p:nvPr/>
          </p:nvSpPr>
          <p:spPr bwMode="auto">
            <a:xfrm>
              <a:off x="2909" y="3223"/>
              <a:ext cx="132" cy="437"/>
            </a:xfrm>
            <a:custGeom>
              <a:avLst/>
              <a:gdLst>
                <a:gd name="T0" fmla="*/ 0 w 132"/>
                <a:gd name="T1" fmla="*/ 0 h 437"/>
                <a:gd name="T2" fmla="*/ 0 w 132"/>
                <a:gd name="T3" fmla="*/ 436 h 437"/>
                <a:gd name="T4" fmla="*/ 131 w 132"/>
                <a:gd name="T5" fmla="*/ 436 h 437"/>
                <a:gd name="T6" fmla="*/ 131 w 132"/>
                <a:gd name="T7" fmla="*/ 0 h 437"/>
                <a:gd name="T8" fmla="*/ 0 w 132"/>
                <a:gd name="T9" fmla="*/ 0 h 4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2"/>
                <a:gd name="T16" fmla="*/ 0 h 437"/>
                <a:gd name="T17" fmla="*/ 132 w 132"/>
                <a:gd name="T18" fmla="*/ 437 h 4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2" h="437">
                  <a:moveTo>
                    <a:pt x="0" y="0"/>
                  </a:moveTo>
                  <a:lnTo>
                    <a:pt x="0" y="436"/>
                  </a:lnTo>
                  <a:lnTo>
                    <a:pt x="131" y="436"/>
                  </a:lnTo>
                  <a:lnTo>
                    <a:pt x="131" y="0"/>
                  </a:lnTo>
                  <a:lnTo>
                    <a:pt x="0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29" name="Freeform 82"/>
            <p:cNvSpPr>
              <a:spLocks/>
            </p:cNvSpPr>
            <p:nvPr/>
          </p:nvSpPr>
          <p:spPr bwMode="auto">
            <a:xfrm>
              <a:off x="2937" y="3077"/>
              <a:ext cx="59" cy="583"/>
            </a:xfrm>
            <a:custGeom>
              <a:avLst/>
              <a:gdLst>
                <a:gd name="T0" fmla="*/ 0 w 59"/>
                <a:gd name="T1" fmla="*/ 19 h 583"/>
                <a:gd name="T2" fmla="*/ 6 w 59"/>
                <a:gd name="T3" fmla="*/ 19 h 583"/>
                <a:gd name="T4" fmla="*/ 6 w 59"/>
                <a:gd name="T5" fmla="*/ 13 h 583"/>
                <a:gd name="T6" fmla="*/ 18 w 59"/>
                <a:gd name="T7" fmla="*/ 13 h 583"/>
                <a:gd name="T8" fmla="*/ 18 w 59"/>
                <a:gd name="T9" fmla="*/ 6 h 583"/>
                <a:gd name="T10" fmla="*/ 35 w 59"/>
                <a:gd name="T11" fmla="*/ 6 h 583"/>
                <a:gd name="T12" fmla="*/ 35 w 59"/>
                <a:gd name="T13" fmla="*/ 0 h 583"/>
                <a:gd name="T14" fmla="*/ 58 w 59"/>
                <a:gd name="T15" fmla="*/ 0 h 583"/>
                <a:gd name="T16" fmla="*/ 58 w 59"/>
                <a:gd name="T17" fmla="*/ 225 h 583"/>
                <a:gd name="T18" fmla="*/ 52 w 59"/>
                <a:gd name="T19" fmla="*/ 237 h 583"/>
                <a:gd name="T20" fmla="*/ 52 w 59"/>
                <a:gd name="T21" fmla="*/ 515 h 583"/>
                <a:gd name="T22" fmla="*/ 46 w 59"/>
                <a:gd name="T23" fmla="*/ 521 h 583"/>
                <a:gd name="T24" fmla="*/ 46 w 59"/>
                <a:gd name="T25" fmla="*/ 570 h 583"/>
                <a:gd name="T26" fmla="*/ 40 w 59"/>
                <a:gd name="T27" fmla="*/ 570 h 583"/>
                <a:gd name="T28" fmla="*/ 40 w 59"/>
                <a:gd name="T29" fmla="*/ 576 h 583"/>
                <a:gd name="T30" fmla="*/ 35 w 59"/>
                <a:gd name="T31" fmla="*/ 576 h 583"/>
                <a:gd name="T32" fmla="*/ 35 w 59"/>
                <a:gd name="T33" fmla="*/ 582 h 583"/>
                <a:gd name="T34" fmla="*/ 29 w 59"/>
                <a:gd name="T35" fmla="*/ 582 h 583"/>
                <a:gd name="T36" fmla="*/ 23 w 59"/>
                <a:gd name="T37" fmla="*/ 576 h 583"/>
                <a:gd name="T38" fmla="*/ 18 w 59"/>
                <a:gd name="T39" fmla="*/ 576 h 583"/>
                <a:gd name="T40" fmla="*/ 18 w 59"/>
                <a:gd name="T41" fmla="*/ 570 h 583"/>
                <a:gd name="T42" fmla="*/ 12 w 59"/>
                <a:gd name="T43" fmla="*/ 564 h 583"/>
                <a:gd name="T44" fmla="*/ 0 w 59"/>
                <a:gd name="T45" fmla="*/ 19 h 58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59"/>
                <a:gd name="T70" fmla="*/ 0 h 583"/>
                <a:gd name="T71" fmla="*/ 59 w 59"/>
                <a:gd name="T72" fmla="*/ 583 h 583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59" h="583">
                  <a:moveTo>
                    <a:pt x="0" y="19"/>
                  </a:moveTo>
                  <a:lnTo>
                    <a:pt x="6" y="19"/>
                  </a:lnTo>
                  <a:lnTo>
                    <a:pt x="6" y="13"/>
                  </a:lnTo>
                  <a:lnTo>
                    <a:pt x="18" y="13"/>
                  </a:lnTo>
                  <a:lnTo>
                    <a:pt x="18" y="6"/>
                  </a:lnTo>
                  <a:lnTo>
                    <a:pt x="35" y="6"/>
                  </a:lnTo>
                  <a:lnTo>
                    <a:pt x="35" y="0"/>
                  </a:lnTo>
                  <a:lnTo>
                    <a:pt x="58" y="0"/>
                  </a:lnTo>
                  <a:lnTo>
                    <a:pt x="58" y="225"/>
                  </a:lnTo>
                  <a:lnTo>
                    <a:pt x="52" y="237"/>
                  </a:lnTo>
                  <a:lnTo>
                    <a:pt x="52" y="515"/>
                  </a:lnTo>
                  <a:lnTo>
                    <a:pt x="46" y="521"/>
                  </a:lnTo>
                  <a:lnTo>
                    <a:pt x="46" y="570"/>
                  </a:lnTo>
                  <a:lnTo>
                    <a:pt x="40" y="570"/>
                  </a:lnTo>
                  <a:lnTo>
                    <a:pt x="40" y="576"/>
                  </a:lnTo>
                  <a:lnTo>
                    <a:pt x="35" y="576"/>
                  </a:lnTo>
                  <a:lnTo>
                    <a:pt x="35" y="582"/>
                  </a:lnTo>
                  <a:lnTo>
                    <a:pt x="29" y="582"/>
                  </a:lnTo>
                  <a:lnTo>
                    <a:pt x="23" y="576"/>
                  </a:lnTo>
                  <a:lnTo>
                    <a:pt x="18" y="576"/>
                  </a:lnTo>
                  <a:lnTo>
                    <a:pt x="18" y="570"/>
                  </a:lnTo>
                  <a:lnTo>
                    <a:pt x="12" y="564"/>
                  </a:lnTo>
                  <a:lnTo>
                    <a:pt x="0" y="19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30" name="Freeform 83"/>
            <p:cNvSpPr>
              <a:spLocks/>
            </p:cNvSpPr>
            <p:nvPr/>
          </p:nvSpPr>
          <p:spPr bwMode="auto">
            <a:xfrm>
              <a:off x="2674" y="1720"/>
              <a:ext cx="710" cy="1001"/>
            </a:xfrm>
            <a:custGeom>
              <a:avLst/>
              <a:gdLst>
                <a:gd name="T0" fmla="*/ 458 w 710"/>
                <a:gd name="T1" fmla="*/ 12 h 1001"/>
                <a:gd name="T2" fmla="*/ 515 w 710"/>
                <a:gd name="T3" fmla="*/ 24 h 1001"/>
                <a:gd name="T4" fmla="*/ 549 w 710"/>
                <a:gd name="T5" fmla="*/ 43 h 1001"/>
                <a:gd name="T6" fmla="*/ 584 w 710"/>
                <a:gd name="T7" fmla="*/ 55 h 1001"/>
                <a:gd name="T8" fmla="*/ 612 w 710"/>
                <a:gd name="T9" fmla="*/ 79 h 1001"/>
                <a:gd name="T10" fmla="*/ 629 w 710"/>
                <a:gd name="T11" fmla="*/ 91 h 1001"/>
                <a:gd name="T12" fmla="*/ 641 w 710"/>
                <a:gd name="T13" fmla="*/ 109 h 1001"/>
                <a:gd name="T14" fmla="*/ 675 w 710"/>
                <a:gd name="T15" fmla="*/ 146 h 1001"/>
                <a:gd name="T16" fmla="*/ 698 w 710"/>
                <a:gd name="T17" fmla="*/ 182 h 1001"/>
                <a:gd name="T18" fmla="*/ 709 w 710"/>
                <a:gd name="T19" fmla="*/ 321 h 1001"/>
                <a:gd name="T20" fmla="*/ 692 w 710"/>
                <a:gd name="T21" fmla="*/ 376 h 1001"/>
                <a:gd name="T22" fmla="*/ 681 w 710"/>
                <a:gd name="T23" fmla="*/ 412 h 1001"/>
                <a:gd name="T24" fmla="*/ 664 w 710"/>
                <a:gd name="T25" fmla="*/ 430 h 1001"/>
                <a:gd name="T26" fmla="*/ 652 w 710"/>
                <a:gd name="T27" fmla="*/ 455 h 1001"/>
                <a:gd name="T28" fmla="*/ 607 w 710"/>
                <a:gd name="T29" fmla="*/ 503 h 1001"/>
                <a:gd name="T30" fmla="*/ 584 w 710"/>
                <a:gd name="T31" fmla="*/ 515 h 1001"/>
                <a:gd name="T32" fmla="*/ 561 w 710"/>
                <a:gd name="T33" fmla="*/ 533 h 1001"/>
                <a:gd name="T34" fmla="*/ 526 w 710"/>
                <a:gd name="T35" fmla="*/ 545 h 1001"/>
                <a:gd name="T36" fmla="*/ 498 w 710"/>
                <a:gd name="T37" fmla="*/ 564 h 1001"/>
                <a:gd name="T38" fmla="*/ 446 w 710"/>
                <a:gd name="T39" fmla="*/ 576 h 1001"/>
                <a:gd name="T40" fmla="*/ 401 w 710"/>
                <a:gd name="T41" fmla="*/ 594 h 1001"/>
                <a:gd name="T42" fmla="*/ 321 w 710"/>
                <a:gd name="T43" fmla="*/ 606 h 1001"/>
                <a:gd name="T44" fmla="*/ 263 w 710"/>
                <a:gd name="T45" fmla="*/ 624 h 1001"/>
                <a:gd name="T46" fmla="*/ 212 w 710"/>
                <a:gd name="T47" fmla="*/ 636 h 1001"/>
                <a:gd name="T48" fmla="*/ 183 w 710"/>
                <a:gd name="T49" fmla="*/ 655 h 1001"/>
                <a:gd name="T50" fmla="*/ 160 w 710"/>
                <a:gd name="T51" fmla="*/ 673 h 1001"/>
                <a:gd name="T52" fmla="*/ 132 w 710"/>
                <a:gd name="T53" fmla="*/ 697 h 1001"/>
                <a:gd name="T54" fmla="*/ 115 w 710"/>
                <a:gd name="T55" fmla="*/ 788 h 1001"/>
                <a:gd name="T56" fmla="*/ 132 w 710"/>
                <a:gd name="T57" fmla="*/ 824 h 1001"/>
                <a:gd name="T58" fmla="*/ 160 w 710"/>
                <a:gd name="T59" fmla="*/ 861 h 1001"/>
                <a:gd name="T60" fmla="*/ 183 w 710"/>
                <a:gd name="T61" fmla="*/ 879 h 1001"/>
                <a:gd name="T62" fmla="*/ 206 w 710"/>
                <a:gd name="T63" fmla="*/ 1000 h 1001"/>
                <a:gd name="T64" fmla="*/ 149 w 710"/>
                <a:gd name="T65" fmla="*/ 988 h 1001"/>
                <a:gd name="T66" fmla="*/ 120 w 710"/>
                <a:gd name="T67" fmla="*/ 970 h 1001"/>
                <a:gd name="T68" fmla="*/ 92 w 710"/>
                <a:gd name="T69" fmla="*/ 957 h 1001"/>
                <a:gd name="T70" fmla="*/ 52 w 710"/>
                <a:gd name="T71" fmla="*/ 921 h 1001"/>
                <a:gd name="T72" fmla="*/ 40 w 710"/>
                <a:gd name="T73" fmla="*/ 897 h 1001"/>
                <a:gd name="T74" fmla="*/ 23 w 710"/>
                <a:gd name="T75" fmla="*/ 873 h 1001"/>
                <a:gd name="T76" fmla="*/ 12 w 710"/>
                <a:gd name="T77" fmla="*/ 824 h 1001"/>
                <a:gd name="T78" fmla="*/ 6 w 710"/>
                <a:gd name="T79" fmla="*/ 727 h 1001"/>
                <a:gd name="T80" fmla="*/ 17 w 710"/>
                <a:gd name="T81" fmla="*/ 667 h 1001"/>
                <a:gd name="T82" fmla="*/ 40 w 710"/>
                <a:gd name="T83" fmla="*/ 636 h 1001"/>
                <a:gd name="T84" fmla="*/ 92 w 710"/>
                <a:gd name="T85" fmla="*/ 582 h 1001"/>
                <a:gd name="T86" fmla="*/ 115 w 710"/>
                <a:gd name="T87" fmla="*/ 564 h 1001"/>
                <a:gd name="T88" fmla="*/ 143 w 710"/>
                <a:gd name="T89" fmla="*/ 552 h 1001"/>
                <a:gd name="T90" fmla="*/ 172 w 710"/>
                <a:gd name="T91" fmla="*/ 533 h 1001"/>
                <a:gd name="T92" fmla="*/ 212 w 710"/>
                <a:gd name="T93" fmla="*/ 521 h 1001"/>
                <a:gd name="T94" fmla="*/ 246 w 710"/>
                <a:gd name="T95" fmla="*/ 503 h 1001"/>
                <a:gd name="T96" fmla="*/ 309 w 710"/>
                <a:gd name="T97" fmla="*/ 491 h 1001"/>
                <a:gd name="T98" fmla="*/ 366 w 710"/>
                <a:gd name="T99" fmla="*/ 473 h 1001"/>
                <a:gd name="T100" fmla="*/ 424 w 710"/>
                <a:gd name="T101" fmla="*/ 461 h 1001"/>
                <a:gd name="T102" fmla="*/ 458 w 710"/>
                <a:gd name="T103" fmla="*/ 442 h 1001"/>
                <a:gd name="T104" fmla="*/ 486 w 710"/>
                <a:gd name="T105" fmla="*/ 430 h 1001"/>
                <a:gd name="T106" fmla="*/ 509 w 710"/>
                <a:gd name="T107" fmla="*/ 412 h 1001"/>
                <a:gd name="T108" fmla="*/ 526 w 710"/>
                <a:gd name="T109" fmla="*/ 400 h 1001"/>
                <a:gd name="T110" fmla="*/ 555 w 710"/>
                <a:gd name="T111" fmla="*/ 370 h 1001"/>
                <a:gd name="T112" fmla="*/ 567 w 710"/>
                <a:gd name="T113" fmla="*/ 339 h 1001"/>
                <a:gd name="T114" fmla="*/ 572 w 710"/>
                <a:gd name="T115" fmla="*/ 236 h 1001"/>
                <a:gd name="T116" fmla="*/ 561 w 710"/>
                <a:gd name="T117" fmla="*/ 200 h 1001"/>
                <a:gd name="T118" fmla="*/ 515 w 710"/>
                <a:gd name="T119" fmla="*/ 140 h 1001"/>
                <a:gd name="T120" fmla="*/ 492 w 710"/>
                <a:gd name="T121" fmla="*/ 127 h 1001"/>
                <a:gd name="T122" fmla="*/ 464 w 710"/>
                <a:gd name="T123" fmla="*/ 109 h 1001"/>
                <a:gd name="T124" fmla="*/ 395 w 710"/>
                <a:gd name="T125" fmla="*/ 97 h 100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710"/>
                <a:gd name="T190" fmla="*/ 0 h 1001"/>
                <a:gd name="T191" fmla="*/ 710 w 710"/>
                <a:gd name="T192" fmla="*/ 1001 h 100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710" h="1001">
                  <a:moveTo>
                    <a:pt x="395" y="0"/>
                  </a:moveTo>
                  <a:lnTo>
                    <a:pt x="418" y="0"/>
                  </a:lnTo>
                  <a:lnTo>
                    <a:pt x="424" y="6"/>
                  </a:lnTo>
                  <a:lnTo>
                    <a:pt x="452" y="6"/>
                  </a:lnTo>
                  <a:lnTo>
                    <a:pt x="458" y="12"/>
                  </a:lnTo>
                  <a:lnTo>
                    <a:pt x="475" y="12"/>
                  </a:lnTo>
                  <a:lnTo>
                    <a:pt x="481" y="18"/>
                  </a:lnTo>
                  <a:lnTo>
                    <a:pt x="498" y="18"/>
                  </a:lnTo>
                  <a:lnTo>
                    <a:pt x="504" y="24"/>
                  </a:lnTo>
                  <a:lnTo>
                    <a:pt x="515" y="24"/>
                  </a:lnTo>
                  <a:lnTo>
                    <a:pt x="521" y="30"/>
                  </a:lnTo>
                  <a:lnTo>
                    <a:pt x="532" y="30"/>
                  </a:lnTo>
                  <a:lnTo>
                    <a:pt x="538" y="36"/>
                  </a:lnTo>
                  <a:lnTo>
                    <a:pt x="549" y="36"/>
                  </a:lnTo>
                  <a:lnTo>
                    <a:pt x="549" y="43"/>
                  </a:lnTo>
                  <a:lnTo>
                    <a:pt x="561" y="43"/>
                  </a:lnTo>
                  <a:lnTo>
                    <a:pt x="567" y="49"/>
                  </a:lnTo>
                  <a:lnTo>
                    <a:pt x="572" y="49"/>
                  </a:lnTo>
                  <a:lnTo>
                    <a:pt x="578" y="55"/>
                  </a:lnTo>
                  <a:lnTo>
                    <a:pt x="584" y="55"/>
                  </a:lnTo>
                  <a:lnTo>
                    <a:pt x="584" y="61"/>
                  </a:lnTo>
                  <a:lnTo>
                    <a:pt x="589" y="61"/>
                  </a:lnTo>
                  <a:lnTo>
                    <a:pt x="601" y="73"/>
                  </a:lnTo>
                  <a:lnTo>
                    <a:pt x="607" y="73"/>
                  </a:lnTo>
                  <a:lnTo>
                    <a:pt x="612" y="79"/>
                  </a:lnTo>
                  <a:lnTo>
                    <a:pt x="618" y="79"/>
                  </a:lnTo>
                  <a:lnTo>
                    <a:pt x="618" y="85"/>
                  </a:lnTo>
                  <a:lnTo>
                    <a:pt x="624" y="85"/>
                  </a:lnTo>
                  <a:lnTo>
                    <a:pt x="624" y="91"/>
                  </a:lnTo>
                  <a:lnTo>
                    <a:pt x="629" y="91"/>
                  </a:lnTo>
                  <a:lnTo>
                    <a:pt x="629" y="97"/>
                  </a:lnTo>
                  <a:lnTo>
                    <a:pt x="635" y="97"/>
                  </a:lnTo>
                  <a:lnTo>
                    <a:pt x="635" y="103"/>
                  </a:lnTo>
                  <a:lnTo>
                    <a:pt x="641" y="103"/>
                  </a:lnTo>
                  <a:lnTo>
                    <a:pt x="641" y="109"/>
                  </a:lnTo>
                  <a:lnTo>
                    <a:pt x="647" y="109"/>
                  </a:lnTo>
                  <a:lnTo>
                    <a:pt x="669" y="133"/>
                  </a:lnTo>
                  <a:lnTo>
                    <a:pt x="669" y="140"/>
                  </a:lnTo>
                  <a:lnTo>
                    <a:pt x="675" y="140"/>
                  </a:lnTo>
                  <a:lnTo>
                    <a:pt x="675" y="146"/>
                  </a:lnTo>
                  <a:lnTo>
                    <a:pt x="687" y="158"/>
                  </a:lnTo>
                  <a:lnTo>
                    <a:pt x="687" y="164"/>
                  </a:lnTo>
                  <a:lnTo>
                    <a:pt x="692" y="170"/>
                  </a:lnTo>
                  <a:lnTo>
                    <a:pt x="692" y="182"/>
                  </a:lnTo>
                  <a:lnTo>
                    <a:pt x="698" y="182"/>
                  </a:lnTo>
                  <a:lnTo>
                    <a:pt x="698" y="194"/>
                  </a:lnTo>
                  <a:lnTo>
                    <a:pt x="704" y="200"/>
                  </a:lnTo>
                  <a:lnTo>
                    <a:pt x="704" y="224"/>
                  </a:lnTo>
                  <a:lnTo>
                    <a:pt x="709" y="230"/>
                  </a:lnTo>
                  <a:lnTo>
                    <a:pt x="709" y="321"/>
                  </a:lnTo>
                  <a:lnTo>
                    <a:pt x="704" y="327"/>
                  </a:lnTo>
                  <a:lnTo>
                    <a:pt x="704" y="352"/>
                  </a:lnTo>
                  <a:lnTo>
                    <a:pt x="698" y="358"/>
                  </a:lnTo>
                  <a:lnTo>
                    <a:pt x="698" y="370"/>
                  </a:lnTo>
                  <a:lnTo>
                    <a:pt x="692" y="376"/>
                  </a:lnTo>
                  <a:lnTo>
                    <a:pt x="692" y="388"/>
                  </a:lnTo>
                  <a:lnTo>
                    <a:pt x="687" y="388"/>
                  </a:lnTo>
                  <a:lnTo>
                    <a:pt x="687" y="400"/>
                  </a:lnTo>
                  <a:lnTo>
                    <a:pt x="681" y="400"/>
                  </a:lnTo>
                  <a:lnTo>
                    <a:pt x="681" y="412"/>
                  </a:lnTo>
                  <a:lnTo>
                    <a:pt x="675" y="412"/>
                  </a:lnTo>
                  <a:lnTo>
                    <a:pt x="675" y="418"/>
                  </a:lnTo>
                  <a:lnTo>
                    <a:pt x="669" y="424"/>
                  </a:lnTo>
                  <a:lnTo>
                    <a:pt x="669" y="430"/>
                  </a:lnTo>
                  <a:lnTo>
                    <a:pt x="664" y="430"/>
                  </a:lnTo>
                  <a:lnTo>
                    <a:pt x="664" y="436"/>
                  </a:lnTo>
                  <a:lnTo>
                    <a:pt x="658" y="442"/>
                  </a:lnTo>
                  <a:lnTo>
                    <a:pt x="658" y="449"/>
                  </a:lnTo>
                  <a:lnTo>
                    <a:pt x="652" y="449"/>
                  </a:lnTo>
                  <a:lnTo>
                    <a:pt x="652" y="455"/>
                  </a:lnTo>
                  <a:lnTo>
                    <a:pt x="647" y="455"/>
                  </a:lnTo>
                  <a:lnTo>
                    <a:pt x="647" y="461"/>
                  </a:lnTo>
                  <a:lnTo>
                    <a:pt x="641" y="461"/>
                  </a:lnTo>
                  <a:lnTo>
                    <a:pt x="641" y="467"/>
                  </a:lnTo>
                  <a:lnTo>
                    <a:pt x="607" y="503"/>
                  </a:lnTo>
                  <a:lnTo>
                    <a:pt x="601" y="503"/>
                  </a:lnTo>
                  <a:lnTo>
                    <a:pt x="601" y="509"/>
                  </a:lnTo>
                  <a:lnTo>
                    <a:pt x="595" y="509"/>
                  </a:lnTo>
                  <a:lnTo>
                    <a:pt x="589" y="515"/>
                  </a:lnTo>
                  <a:lnTo>
                    <a:pt x="584" y="515"/>
                  </a:lnTo>
                  <a:lnTo>
                    <a:pt x="584" y="521"/>
                  </a:lnTo>
                  <a:lnTo>
                    <a:pt x="572" y="521"/>
                  </a:lnTo>
                  <a:lnTo>
                    <a:pt x="572" y="527"/>
                  </a:lnTo>
                  <a:lnTo>
                    <a:pt x="567" y="527"/>
                  </a:lnTo>
                  <a:lnTo>
                    <a:pt x="561" y="533"/>
                  </a:lnTo>
                  <a:lnTo>
                    <a:pt x="555" y="533"/>
                  </a:lnTo>
                  <a:lnTo>
                    <a:pt x="549" y="539"/>
                  </a:lnTo>
                  <a:lnTo>
                    <a:pt x="544" y="539"/>
                  </a:lnTo>
                  <a:lnTo>
                    <a:pt x="538" y="545"/>
                  </a:lnTo>
                  <a:lnTo>
                    <a:pt x="526" y="545"/>
                  </a:lnTo>
                  <a:lnTo>
                    <a:pt x="521" y="552"/>
                  </a:lnTo>
                  <a:lnTo>
                    <a:pt x="515" y="552"/>
                  </a:lnTo>
                  <a:lnTo>
                    <a:pt x="509" y="558"/>
                  </a:lnTo>
                  <a:lnTo>
                    <a:pt x="504" y="558"/>
                  </a:lnTo>
                  <a:lnTo>
                    <a:pt x="498" y="564"/>
                  </a:lnTo>
                  <a:lnTo>
                    <a:pt x="481" y="564"/>
                  </a:lnTo>
                  <a:lnTo>
                    <a:pt x="481" y="570"/>
                  </a:lnTo>
                  <a:lnTo>
                    <a:pt x="464" y="570"/>
                  </a:lnTo>
                  <a:lnTo>
                    <a:pt x="458" y="576"/>
                  </a:lnTo>
                  <a:lnTo>
                    <a:pt x="446" y="576"/>
                  </a:lnTo>
                  <a:lnTo>
                    <a:pt x="441" y="582"/>
                  </a:lnTo>
                  <a:lnTo>
                    <a:pt x="424" y="582"/>
                  </a:lnTo>
                  <a:lnTo>
                    <a:pt x="424" y="588"/>
                  </a:lnTo>
                  <a:lnTo>
                    <a:pt x="406" y="588"/>
                  </a:lnTo>
                  <a:lnTo>
                    <a:pt x="401" y="594"/>
                  </a:lnTo>
                  <a:lnTo>
                    <a:pt x="384" y="594"/>
                  </a:lnTo>
                  <a:lnTo>
                    <a:pt x="378" y="600"/>
                  </a:lnTo>
                  <a:lnTo>
                    <a:pt x="349" y="600"/>
                  </a:lnTo>
                  <a:lnTo>
                    <a:pt x="349" y="606"/>
                  </a:lnTo>
                  <a:lnTo>
                    <a:pt x="321" y="606"/>
                  </a:lnTo>
                  <a:lnTo>
                    <a:pt x="315" y="612"/>
                  </a:lnTo>
                  <a:lnTo>
                    <a:pt x="292" y="612"/>
                  </a:lnTo>
                  <a:lnTo>
                    <a:pt x="286" y="618"/>
                  </a:lnTo>
                  <a:lnTo>
                    <a:pt x="269" y="618"/>
                  </a:lnTo>
                  <a:lnTo>
                    <a:pt x="263" y="624"/>
                  </a:lnTo>
                  <a:lnTo>
                    <a:pt x="246" y="624"/>
                  </a:lnTo>
                  <a:lnTo>
                    <a:pt x="241" y="630"/>
                  </a:lnTo>
                  <a:lnTo>
                    <a:pt x="229" y="630"/>
                  </a:lnTo>
                  <a:lnTo>
                    <a:pt x="223" y="636"/>
                  </a:lnTo>
                  <a:lnTo>
                    <a:pt x="212" y="636"/>
                  </a:lnTo>
                  <a:lnTo>
                    <a:pt x="206" y="642"/>
                  </a:lnTo>
                  <a:lnTo>
                    <a:pt x="195" y="642"/>
                  </a:lnTo>
                  <a:lnTo>
                    <a:pt x="195" y="648"/>
                  </a:lnTo>
                  <a:lnTo>
                    <a:pt x="183" y="648"/>
                  </a:lnTo>
                  <a:lnTo>
                    <a:pt x="183" y="655"/>
                  </a:lnTo>
                  <a:lnTo>
                    <a:pt x="178" y="655"/>
                  </a:lnTo>
                  <a:lnTo>
                    <a:pt x="178" y="661"/>
                  </a:lnTo>
                  <a:lnTo>
                    <a:pt x="166" y="661"/>
                  </a:lnTo>
                  <a:lnTo>
                    <a:pt x="160" y="667"/>
                  </a:lnTo>
                  <a:lnTo>
                    <a:pt x="160" y="673"/>
                  </a:lnTo>
                  <a:lnTo>
                    <a:pt x="155" y="673"/>
                  </a:lnTo>
                  <a:lnTo>
                    <a:pt x="143" y="685"/>
                  </a:lnTo>
                  <a:lnTo>
                    <a:pt x="143" y="691"/>
                  </a:lnTo>
                  <a:lnTo>
                    <a:pt x="138" y="691"/>
                  </a:lnTo>
                  <a:lnTo>
                    <a:pt x="132" y="697"/>
                  </a:lnTo>
                  <a:lnTo>
                    <a:pt x="132" y="703"/>
                  </a:lnTo>
                  <a:lnTo>
                    <a:pt x="120" y="715"/>
                  </a:lnTo>
                  <a:lnTo>
                    <a:pt x="120" y="727"/>
                  </a:lnTo>
                  <a:lnTo>
                    <a:pt x="115" y="733"/>
                  </a:lnTo>
                  <a:lnTo>
                    <a:pt x="115" y="788"/>
                  </a:lnTo>
                  <a:lnTo>
                    <a:pt x="120" y="794"/>
                  </a:lnTo>
                  <a:lnTo>
                    <a:pt x="120" y="806"/>
                  </a:lnTo>
                  <a:lnTo>
                    <a:pt x="126" y="806"/>
                  </a:lnTo>
                  <a:lnTo>
                    <a:pt x="126" y="818"/>
                  </a:lnTo>
                  <a:lnTo>
                    <a:pt x="132" y="824"/>
                  </a:lnTo>
                  <a:lnTo>
                    <a:pt x="132" y="830"/>
                  </a:lnTo>
                  <a:lnTo>
                    <a:pt x="138" y="836"/>
                  </a:lnTo>
                  <a:lnTo>
                    <a:pt x="138" y="842"/>
                  </a:lnTo>
                  <a:lnTo>
                    <a:pt x="155" y="861"/>
                  </a:lnTo>
                  <a:lnTo>
                    <a:pt x="160" y="861"/>
                  </a:lnTo>
                  <a:lnTo>
                    <a:pt x="160" y="867"/>
                  </a:lnTo>
                  <a:lnTo>
                    <a:pt x="166" y="873"/>
                  </a:lnTo>
                  <a:lnTo>
                    <a:pt x="172" y="873"/>
                  </a:lnTo>
                  <a:lnTo>
                    <a:pt x="178" y="879"/>
                  </a:lnTo>
                  <a:lnTo>
                    <a:pt x="183" y="879"/>
                  </a:lnTo>
                  <a:lnTo>
                    <a:pt x="189" y="885"/>
                  </a:lnTo>
                  <a:lnTo>
                    <a:pt x="195" y="885"/>
                  </a:lnTo>
                  <a:lnTo>
                    <a:pt x="200" y="891"/>
                  </a:lnTo>
                  <a:lnTo>
                    <a:pt x="206" y="891"/>
                  </a:lnTo>
                  <a:lnTo>
                    <a:pt x="206" y="1000"/>
                  </a:lnTo>
                  <a:lnTo>
                    <a:pt x="183" y="1000"/>
                  </a:lnTo>
                  <a:lnTo>
                    <a:pt x="183" y="994"/>
                  </a:lnTo>
                  <a:lnTo>
                    <a:pt x="166" y="994"/>
                  </a:lnTo>
                  <a:lnTo>
                    <a:pt x="160" y="988"/>
                  </a:lnTo>
                  <a:lnTo>
                    <a:pt x="149" y="988"/>
                  </a:lnTo>
                  <a:lnTo>
                    <a:pt x="143" y="982"/>
                  </a:lnTo>
                  <a:lnTo>
                    <a:pt x="132" y="982"/>
                  </a:lnTo>
                  <a:lnTo>
                    <a:pt x="132" y="976"/>
                  </a:lnTo>
                  <a:lnTo>
                    <a:pt x="126" y="976"/>
                  </a:lnTo>
                  <a:lnTo>
                    <a:pt x="120" y="970"/>
                  </a:lnTo>
                  <a:lnTo>
                    <a:pt x="115" y="970"/>
                  </a:lnTo>
                  <a:lnTo>
                    <a:pt x="109" y="964"/>
                  </a:lnTo>
                  <a:lnTo>
                    <a:pt x="103" y="964"/>
                  </a:lnTo>
                  <a:lnTo>
                    <a:pt x="98" y="957"/>
                  </a:lnTo>
                  <a:lnTo>
                    <a:pt x="92" y="957"/>
                  </a:lnTo>
                  <a:lnTo>
                    <a:pt x="80" y="945"/>
                  </a:lnTo>
                  <a:lnTo>
                    <a:pt x="75" y="945"/>
                  </a:lnTo>
                  <a:lnTo>
                    <a:pt x="75" y="939"/>
                  </a:lnTo>
                  <a:lnTo>
                    <a:pt x="69" y="939"/>
                  </a:lnTo>
                  <a:lnTo>
                    <a:pt x="52" y="921"/>
                  </a:lnTo>
                  <a:lnTo>
                    <a:pt x="52" y="915"/>
                  </a:lnTo>
                  <a:lnTo>
                    <a:pt x="46" y="915"/>
                  </a:lnTo>
                  <a:lnTo>
                    <a:pt x="46" y="909"/>
                  </a:lnTo>
                  <a:lnTo>
                    <a:pt x="40" y="909"/>
                  </a:lnTo>
                  <a:lnTo>
                    <a:pt x="40" y="897"/>
                  </a:lnTo>
                  <a:lnTo>
                    <a:pt x="35" y="891"/>
                  </a:lnTo>
                  <a:lnTo>
                    <a:pt x="35" y="885"/>
                  </a:lnTo>
                  <a:lnTo>
                    <a:pt x="29" y="879"/>
                  </a:lnTo>
                  <a:lnTo>
                    <a:pt x="29" y="873"/>
                  </a:lnTo>
                  <a:lnTo>
                    <a:pt x="23" y="873"/>
                  </a:lnTo>
                  <a:lnTo>
                    <a:pt x="23" y="861"/>
                  </a:lnTo>
                  <a:lnTo>
                    <a:pt x="17" y="854"/>
                  </a:lnTo>
                  <a:lnTo>
                    <a:pt x="17" y="842"/>
                  </a:lnTo>
                  <a:lnTo>
                    <a:pt x="12" y="836"/>
                  </a:lnTo>
                  <a:lnTo>
                    <a:pt x="12" y="824"/>
                  </a:lnTo>
                  <a:lnTo>
                    <a:pt x="6" y="818"/>
                  </a:lnTo>
                  <a:lnTo>
                    <a:pt x="6" y="800"/>
                  </a:lnTo>
                  <a:lnTo>
                    <a:pt x="0" y="794"/>
                  </a:lnTo>
                  <a:lnTo>
                    <a:pt x="0" y="733"/>
                  </a:lnTo>
                  <a:lnTo>
                    <a:pt x="6" y="727"/>
                  </a:lnTo>
                  <a:lnTo>
                    <a:pt x="6" y="703"/>
                  </a:lnTo>
                  <a:lnTo>
                    <a:pt x="12" y="697"/>
                  </a:lnTo>
                  <a:lnTo>
                    <a:pt x="12" y="685"/>
                  </a:lnTo>
                  <a:lnTo>
                    <a:pt x="17" y="679"/>
                  </a:lnTo>
                  <a:lnTo>
                    <a:pt x="17" y="667"/>
                  </a:lnTo>
                  <a:lnTo>
                    <a:pt x="23" y="667"/>
                  </a:lnTo>
                  <a:lnTo>
                    <a:pt x="23" y="655"/>
                  </a:lnTo>
                  <a:lnTo>
                    <a:pt x="35" y="642"/>
                  </a:lnTo>
                  <a:lnTo>
                    <a:pt x="35" y="636"/>
                  </a:lnTo>
                  <a:lnTo>
                    <a:pt x="40" y="636"/>
                  </a:lnTo>
                  <a:lnTo>
                    <a:pt x="46" y="630"/>
                  </a:lnTo>
                  <a:lnTo>
                    <a:pt x="46" y="624"/>
                  </a:lnTo>
                  <a:lnTo>
                    <a:pt x="75" y="594"/>
                  </a:lnTo>
                  <a:lnTo>
                    <a:pt x="80" y="594"/>
                  </a:lnTo>
                  <a:lnTo>
                    <a:pt x="92" y="582"/>
                  </a:lnTo>
                  <a:lnTo>
                    <a:pt x="98" y="582"/>
                  </a:lnTo>
                  <a:lnTo>
                    <a:pt x="98" y="576"/>
                  </a:lnTo>
                  <a:lnTo>
                    <a:pt x="103" y="570"/>
                  </a:lnTo>
                  <a:lnTo>
                    <a:pt x="109" y="570"/>
                  </a:lnTo>
                  <a:lnTo>
                    <a:pt x="115" y="564"/>
                  </a:lnTo>
                  <a:lnTo>
                    <a:pt x="120" y="564"/>
                  </a:lnTo>
                  <a:lnTo>
                    <a:pt x="126" y="558"/>
                  </a:lnTo>
                  <a:lnTo>
                    <a:pt x="132" y="558"/>
                  </a:lnTo>
                  <a:lnTo>
                    <a:pt x="138" y="552"/>
                  </a:lnTo>
                  <a:lnTo>
                    <a:pt x="143" y="552"/>
                  </a:lnTo>
                  <a:lnTo>
                    <a:pt x="149" y="545"/>
                  </a:lnTo>
                  <a:lnTo>
                    <a:pt x="155" y="545"/>
                  </a:lnTo>
                  <a:lnTo>
                    <a:pt x="160" y="539"/>
                  </a:lnTo>
                  <a:lnTo>
                    <a:pt x="166" y="539"/>
                  </a:lnTo>
                  <a:lnTo>
                    <a:pt x="172" y="533"/>
                  </a:lnTo>
                  <a:lnTo>
                    <a:pt x="178" y="533"/>
                  </a:lnTo>
                  <a:lnTo>
                    <a:pt x="183" y="527"/>
                  </a:lnTo>
                  <a:lnTo>
                    <a:pt x="195" y="527"/>
                  </a:lnTo>
                  <a:lnTo>
                    <a:pt x="200" y="521"/>
                  </a:lnTo>
                  <a:lnTo>
                    <a:pt x="212" y="521"/>
                  </a:lnTo>
                  <a:lnTo>
                    <a:pt x="218" y="515"/>
                  </a:lnTo>
                  <a:lnTo>
                    <a:pt x="229" y="515"/>
                  </a:lnTo>
                  <a:lnTo>
                    <a:pt x="229" y="509"/>
                  </a:lnTo>
                  <a:lnTo>
                    <a:pt x="246" y="509"/>
                  </a:lnTo>
                  <a:lnTo>
                    <a:pt x="246" y="503"/>
                  </a:lnTo>
                  <a:lnTo>
                    <a:pt x="263" y="503"/>
                  </a:lnTo>
                  <a:lnTo>
                    <a:pt x="263" y="497"/>
                  </a:lnTo>
                  <a:lnTo>
                    <a:pt x="286" y="497"/>
                  </a:lnTo>
                  <a:lnTo>
                    <a:pt x="286" y="491"/>
                  </a:lnTo>
                  <a:lnTo>
                    <a:pt x="309" y="491"/>
                  </a:lnTo>
                  <a:lnTo>
                    <a:pt x="315" y="485"/>
                  </a:lnTo>
                  <a:lnTo>
                    <a:pt x="332" y="485"/>
                  </a:lnTo>
                  <a:lnTo>
                    <a:pt x="338" y="479"/>
                  </a:lnTo>
                  <a:lnTo>
                    <a:pt x="361" y="479"/>
                  </a:lnTo>
                  <a:lnTo>
                    <a:pt x="366" y="473"/>
                  </a:lnTo>
                  <a:lnTo>
                    <a:pt x="384" y="473"/>
                  </a:lnTo>
                  <a:lnTo>
                    <a:pt x="389" y="467"/>
                  </a:lnTo>
                  <a:lnTo>
                    <a:pt x="406" y="467"/>
                  </a:lnTo>
                  <a:lnTo>
                    <a:pt x="412" y="461"/>
                  </a:lnTo>
                  <a:lnTo>
                    <a:pt x="424" y="461"/>
                  </a:lnTo>
                  <a:lnTo>
                    <a:pt x="424" y="455"/>
                  </a:lnTo>
                  <a:lnTo>
                    <a:pt x="441" y="455"/>
                  </a:lnTo>
                  <a:lnTo>
                    <a:pt x="446" y="449"/>
                  </a:lnTo>
                  <a:lnTo>
                    <a:pt x="452" y="449"/>
                  </a:lnTo>
                  <a:lnTo>
                    <a:pt x="458" y="442"/>
                  </a:lnTo>
                  <a:lnTo>
                    <a:pt x="464" y="442"/>
                  </a:lnTo>
                  <a:lnTo>
                    <a:pt x="469" y="436"/>
                  </a:lnTo>
                  <a:lnTo>
                    <a:pt x="475" y="436"/>
                  </a:lnTo>
                  <a:lnTo>
                    <a:pt x="481" y="430"/>
                  </a:lnTo>
                  <a:lnTo>
                    <a:pt x="486" y="430"/>
                  </a:lnTo>
                  <a:lnTo>
                    <a:pt x="492" y="424"/>
                  </a:lnTo>
                  <a:lnTo>
                    <a:pt x="498" y="424"/>
                  </a:lnTo>
                  <a:lnTo>
                    <a:pt x="498" y="418"/>
                  </a:lnTo>
                  <a:lnTo>
                    <a:pt x="504" y="418"/>
                  </a:lnTo>
                  <a:lnTo>
                    <a:pt x="509" y="412"/>
                  </a:lnTo>
                  <a:lnTo>
                    <a:pt x="515" y="412"/>
                  </a:lnTo>
                  <a:lnTo>
                    <a:pt x="515" y="406"/>
                  </a:lnTo>
                  <a:lnTo>
                    <a:pt x="521" y="406"/>
                  </a:lnTo>
                  <a:lnTo>
                    <a:pt x="521" y="400"/>
                  </a:lnTo>
                  <a:lnTo>
                    <a:pt x="526" y="400"/>
                  </a:lnTo>
                  <a:lnTo>
                    <a:pt x="526" y="394"/>
                  </a:lnTo>
                  <a:lnTo>
                    <a:pt x="532" y="394"/>
                  </a:lnTo>
                  <a:lnTo>
                    <a:pt x="549" y="376"/>
                  </a:lnTo>
                  <a:lnTo>
                    <a:pt x="549" y="370"/>
                  </a:lnTo>
                  <a:lnTo>
                    <a:pt x="555" y="370"/>
                  </a:lnTo>
                  <a:lnTo>
                    <a:pt x="555" y="358"/>
                  </a:lnTo>
                  <a:lnTo>
                    <a:pt x="561" y="358"/>
                  </a:lnTo>
                  <a:lnTo>
                    <a:pt x="561" y="352"/>
                  </a:lnTo>
                  <a:lnTo>
                    <a:pt x="567" y="346"/>
                  </a:lnTo>
                  <a:lnTo>
                    <a:pt x="567" y="339"/>
                  </a:lnTo>
                  <a:lnTo>
                    <a:pt x="572" y="333"/>
                  </a:lnTo>
                  <a:lnTo>
                    <a:pt x="572" y="321"/>
                  </a:lnTo>
                  <a:lnTo>
                    <a:pt x="578" y="315"/>
                  </a:lnTo>
                  <a:lnTo>
                    <a:pt x="578" y="243"/>
                  </a:lnTo>
                  <a:lnTo>
                    <a:pt x="572" y="236"/>
                  </a:lnTo>
                  <a:lnTo>
                    <a:pt x="572" y="224"/>
                  </a:lnTo>
                  <a:lnTo>
                    <a:pt x="567" y="218"/>
                  </a:lnTo>
                  <a:lnTo>
                    <a:pt x="567" y="212"/>
                  </a:lnTo>
                  <a:lnTo>
                    <a:pt x="561" y="206"/>
                  </a:lnTo>
                  <a:lnTo>
                    <a:pt x="561" y="200"/>
                  </a:lnTo>
                  <a:lnTo>
                    <a:pt x="555" y="194"/>
                  </a:lnTo>
                  <a:lnTo>
                    <a:pt x="555" y="188"/>
                  </a:lnTo>
                  <a:lnTo>
                    <a:pt x="544" y="176"/>
                  </a:lnTo>
                  <a:lnTo>
                    <a:pt x="544" y="170"/>
                  </a:lnTo>
                  <a:lnTo>
                    <a:pt x="515" y="140"/>
                  </a:lnTo>
                  <a:lnTo>
                    <a:pt x="509" y="140"/>
                  </a:lnTo>
                  <a:lnTo>
                    <a:pt x="509" y="133"/>
                  </a:lnTo>
                  <a:lnTo>
                    <a:pt x="504" y="133"/>
                  </a:lnTo>
                  <a:lnTo>
                    <a:pt x="498" y="127"/>
                  </a:lnTo>
                  <a:lnTo>
                    <a:pt x="492" y="127"/>
                  </a:lnTo>
                  <a:lnTo>
                    <a:pt x="486" y="121"/>
                  </a:lnTo>
                  <a:lnTo>
                    <a:pt x="481" y="121"/>
                  </a:lnTo>
                  <a:lnTo>
                    <a:pt x="475" y="115"/>
                  </a:lnTo>
                  <a:lnTo>
                    <a:pt x="464" y="115"/>
                  </a:lnTo>
                  <a:lnTo>
                    <a:pt x="464" y="109"/>
                  </a:lnTo>
                  <a:lnTo>
                    <a:pt x="446" y="109"/>
                  </a:lnTo>
                  <a:lnTo>
                    <a:pt x="441" y="103"/>
                  </a:lnTo>
                  <a:lnTo>
                    <a:pt x="418" y="103"/>
                  </a:lnTo>
                  <a:lnTo>
                    <a:pt x="412" y="97"/>
                  </a:lnTo>
                  <a:lnTo>
                    <a:pt x="395" y="97"/>
                  </a:lnTo>
                  <a:lnTo>
                    <a:pt x="395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31" name="Freeform 84"/>
            <p:cNvSpPr>
              <a:spLocks/>
            </p:cNvSpPr>
            <p:nvPr/>
          </p:nvSpPr>
          <p:spPr bwMode="auto">
            <a:xfrm>
              <a:off x="2651" y="1696"/>
              <a:ext cx="756" cy="1049"/>
            </a:xfrm>
            <a:custGeom>
              <a:avLst/>
              <a:gdLst>
                <a:gd name="T0" fmla="*/ 515 w 756"/>
                <a:gd name="T1" fmla="*/ 67 h 1049"/>
                <a:gd name="T2" fmla="*/ 624 w 756"/>
                <a:gd name="T3" fmla="*/ 127 h 1049"/>
                <a:gd name="T4" fmla="*/ 698 w 756"/>
                <a:gd name="T5" fmla="*/ 218 h 1049"/>
                <a:gd name="T6" fmla="*/ 698 w 756"/>
                <a:gd name="T7" fmla="*/ 376 h 1049"/>
                <a:gd name="T8" fmla="*/ 664 w 756"/>
                <a:gd name="T9" fmla="*/ 448 h 1049"/>
                <a:gd name="T10" fmla="*/ 601 w 756"/>
                <a:gd name="T11" fmla="*/ 515 h 1049"/>
                <a:gd name="T12" fmla="*/ 538 w 756"/>
                <a:gd name="T13" fmla="*/ 545 h 1049"/>
                <a:gd name="T14" fmla="*/ 435 w 756"/>
                <a:gd name="T15" fmla="*/ 582 h 1049"/>
                <a:gd name="T16" fmla="*/ 338 w 756"/>
                <a:gd name="T17" fmla="*/ 606 h 1049"/>
                <a:gd name="T18" fmla="*/ 218 w 756"/>
                <a:gd name="T19" fmla="*/ 636 h 1049"/>
                <a:gd name="T20" fmla="*/ 161 w 756"/>
                <a:gd name="T21" fmla="*/ 679 h 1049"/>
                <a:gd name="T22" fmla="*/ 132 w 756"/>
                <a:gd name="T23" fmla="*/ 715 h 1049"/>
                <a:gd name="T24" fmla="*/ 109 w 756"/>
                <a:gd name="T25" fmla="*/ 794 h 1049"/>
                <a:gd name="T26" fmla="*/ 132 w 756"/>
                <a:gd name="T27" fmla="*/ 860 h 1049"/>
                <a:gd name="T28" fmla="*/ 149 w 756"/>
                <a:gd name="T29" fmla="*/ 885 h 1049"/>
                <a:gd name="T30" fmla="*/ 183 w 756"/>
                <a:gd name="T31" fmla="*/ 915 h 1049"/>
                <a:gd name="T32" fmla="*/ 201 w 756"/>
                <a:gd name="T33" fmla="*/ 994 h 1049"/>
                <a:gd name="T34" fmla="*/ 126 w 756"/>
                <a:gd name="T35" fmla="*/ 957 h 1049"/>
                <a:gd name="T36" fmla="*/ 92 w 756"/>
                <a:gd name="T37" fmla="*/ 927 h 1049"/>
                <a:gd name="T38" fmla="*/ 63 w 756"/>
                <a:gd name="T39" fmla="*/ 872 h 1049"/>
                <a:gd name="T40" fmla="*/ 52 w 756"/>
                <a:gd name="T41" fmla="*/ 721 h 1049"/>
                <a:gd name="T42" fmla="*/ 115 w 756"/>
                <a:gd name="T43" fmla="*/ 630 h 1049"/>
                <a:gd name="T44" fmla="*/ 195 w 756"/>
                <a:gd name="T45" fmla="*/ 582 h 1049"/>
                <a:gd name="T46" fmla="*/ 281 w 756"/>
                <a:gd name="T47" fmla="*/ 545 h 1049"/>
                <a:gd name="T48" fmla="*/ 401 w 756"/>
                <a:gd name="T49" fmla="*/ 521 h 1049"/>
                <a:gd name="T50" fmla="*/ 469 w 756"/>
                <a:gd name="T51" fmla="*/ 497 h 1049"/>
                <a:gd name="T52" fmla="*/ 601 w 756"/>
                <a:gd name="T53" fmla="*/ 388 h 1049"/>
                <a:gd name="T54" fmla="*/ 612 w 756"/>
                <a:gd name="T55" fmla="*/ 242 h 1049"/>
                <a:gd name="T56" fmla="*/ 572 w 756"/>
                <a:gd name="T57" fmla="*/ 170 h 1049"/>
                <a:gd name="T58" fmla="*/ 475 w 756"/>
                <a:gd name="T59" fmla="*/ 109 h 1049"/>
                <a:gd name="T60" fmla="*/ 418 w 756"/>
                <a:gd name="T61" fmla="*/ 0 h 1049"/>
                <a:gd name="T62" fmla="*/ 487 w 756"/>
                <a:gd name="T63" fmla="*/ 164 h 1049"/>
                <a:gd name="T64" fmla="*/ 527 w 756"/>
                <a:gd name="T65" fmla="*/ 188 h 1049"/>
                <a:gd name="T66" fmla="*/ 561 w 756"/>
                <a:gd name="T67" fmla="*/ 230 h 1049"/>
                <a:gd name="T68" fmla="*/ 572 w 756"/>
                <a:gd name="T69" fmla="*/ 345 h 1049"/>
                <a:gd name="T70" fmla="*/ 509 w 756"/>
                <a:gd name="T71" fmla="*/ 418 h 1049"/>
                <a:gd name="T72" fmla="*/ 441 w 756"/>
                <a:gd name="T73" fmla="*/ 454 h 1049"/>
                <a:gd name="T74" fmla="*/ 349 w 756"/>
                <a:gd name="T75" fmla="*/ 479 h 1049"/>
                <a:gd name="T76" fmla="*/ 241 w 756"/>
                <a:gd name="T77" fmla="*/ 509 h 1049"/>
                <a:gd name="T78" fmla="*/ 172 w 756"/>
                <a:gd name="T79" fmla="*/ 539 h 1049"/>
                <a:gd name="T80" fmla="*/ 81 w 756"/>
                <a:gd name="T81" fmla="*/ 600 h 1049"/>
                <a:gd name="T82" fmla="*/ 18 w 756"/>
                <a:gd name="T83" fmla="*/ 685 h 1049"/>
                <a:gd name="T84" fmla="*/ 6 w 756"/>
                <a:gd name="T85" fmla="*/ 836 h 1049"/>
                <a:gd name="T86" fmla="*/ 35 w 756"/>
                <a:gd name="T87" fmla="*/ 915 h 1049"/>
                <a:gd name="T88" fmla="*/ 69 w 756"/>
                <a:gd name="T89" fmla="*/ 975 h 1049"/>
                <a:gd name="T90" fmla="*/ 138 w 756"/>
                <a:gd name="T91" fmla="*/ 1018 h 1049"/>
                <a:gd name="T92" fmla="*/ 212 w 756"/>
                <a:gd name="T93" fmla="*/ 1042 h 1049"/>
                <a:gd name="T94" fmla="*/ 218 w 756"/>
                <a:gd name="T95" fmla="*/ 885 h 1049"/>
                <a:gd name="T96" fmla="*/ 172 w 756"/>
                <a:gd name="T97" fmla="*/ 830 h 1049"/>
                <a:gd name="T98" fmla="*/ 161 w 756"/>
                <a:gd name="T99" fmla="*/ 757 h 1049"/>
                <a:gd name="T100" fmla="*/ 183 w 756"/>
                <a:gd name="T101" fmla="*/ 715 h 1049"/>
                <a:gd name="T102" fmla="*/ 201 w 756"/>
                <a:gd name="T103" fmla="*/ 703 h 1049"/>
                <a:gd name="T104" fmla="*/ 246 w 756"/>
                <a:gd name="T105" fmla="*/ 679 h 1049"/>
                <a:gd name="T106" fmla="*/ 378 w 756"/>
                <a:gd name="T107" fmla="*/ 648 h 1049"/>
                <a:gd name="T108" fmla="*/ 458 w 756"/>
                <a:gd name="T109" fmla="*/ 630 h 1049"/>
                <a:gd name="T110" fmla="*/ 567 w 756"/>
                <a:gd name="T111" fmla="*/ 588 h 1049"/>
                <a:gd name="T112" fmla="*/ 652 w 756"/>
                <a:gd name="T113" fmla="*/ 533 h 1049"/>
                <a:gd name="T114" fmla="*/ 704 w 756"/>
                <a:gd name="T115" fmla="*/ 466 h 1049"/>
                <a:gd name="T116" fmla="*/ 744 w 756"/>
                <a:gd name="T117" fmla="*/ 388 h 1049"/>
                <a:gd name="T118" fmla="*/ 738 w 756"/>
                <a:gd name="T119" fmla="*/ 200 h 1049"/>
                <a:gd name="T120" fmla="*/ 664 w 756"/>
                <a:gd name="T121" fmla="*/ 97 h 1049"/>
                <a:gd name="T122" fmla="*/ 555 w 756"/>
                <a:gd name="T123" fmla="*/ 30 h 1049"/>
                <a:gd name="T124" fmla="*/ 418 w 756"/>
                <a:gd name="T125" fmla="*/ 0 h 104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756"/>
                <a:gd name="T190" fmla="*/ 0 h 1049"/>
                <a:gd name="T191" fmla="*/ 756 w 756"/>
                <a:gd name="T192" fmla="*/ 1049 h 104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756" h="1049">
                  <a:moveTo>
                    <a:pt x="418" y="48"/>
                  </a:moveTo>
                  <a:lnTo>
                    <a:pt x="447" y="48"/>
                  </a:lnTo>
                  <a:lnTo>
                    <a:pt x="452" y="54"/>
                  </a:lnTo>
                  <a:lnTo>
                    <a:pt x="475" y="54"/>
                  </a:lnTo>
                  <a:lnTo>
                    <a:pt x="481" y="60"/>
                  </a:lnTo>
                  <a:lnTo>
                    <a:pt x="498" y="60"/>
                  </a:lnTo>
                  <a:lnTo>
                    <a:pt x="509" y="67"/>
                  </a:lnTo>
                  <a:lnTo>
                    <a:pt x="515" y="67"/>
                  </a:lnTo>
                  <a:lnTo>
                    <a:pt x="538" y="73"/>
                  </a:lnTo>
                  <a:lnTo>
                    <a:pt x="549" y="79"/>
                  </a:lnTo>
                  <a:lnTo>
                    <a:pt x="561" y="85"/>
                  </a:lnTo>
                  <a:lnTo>
                    <a:pt x="595" y="103"/>
                  </a:lnTo>
                  <a:lnTo>
                    <a:pt x="607" y="109"/>
                  </a:lnTo>
                  <a:lnTo>
                    <a:pt x="618" y="121"/>
                  </a:lnTo>
                  <a:lnTo>
                    <a:pt x="624" y="121"/>
                  </a:lnTo>
                  <a:lnTo>
                    <a:pt x="624" y="127"/>
                  </a:lnTo>
                  <a:lnTo>
                    <a:pt x="635" y="139"/>
                  </a:lnTo>
                  <a:lnTo>
                    <a:pt x="647" y="139"/>
                  </a:lnTo>
                  <a:lnTo>
                    <a:pt x="670" y="170"/>
                  </a:lnTo>
                  <a:lnTo>
                    <a:pt x="681" y="182"/>
                  </a:lnTo>
                  <a:lnTo>
                    <a:pt x="681" y="188"/>
                  </a:lnTo>
                  <a:lnTo>
                    <a:pt x="692" y="206"/>
                  </a:lnTo>
                  <a:lnTo>
                    <a:pt x="692" y="212"/>
                  </a:lnTo>
                  <a:lnTo>
                    <a:pt x="698" y="218"/>
                  </a:lnTo>
                  <a:lnTo>
                    <a:pt x="698" y="230"/>
                  </a:lnTo>
                  <a:lnTo>
                    <a:pt x="704" y="236"/>
                  </a:lnTo>
                  <a:lnTo>
                    <a:pt x="704" y="279"/>
                  </a:lnTo>
                  <a:lnTo>
                    <a:pt x="710" y="285"/>
                  </a:lnTo>
                  <a:lnTo>
                    <a:pt x="710" y="309"/>
                  </a:lnTo>
                  <a:lnTo>
                    <a:pt x="704" y="315"/>
                  </a:lnTo>
                  <a:lnTo>
                    <a:pt x="704" y="333"/>
                  </a:lnTo>
                  <a:lnTo>
                    <a:pt x="698" y="376"/>
                  </a:lnTo>
                  <a:lnTo>
                    <a:pt x="698" y="382"/>
                  </a:lnTo>
                  <a:lnTo>
                    <a:pt x="692" y="382"/>
                  </a:lnTo>
                  <a:lnTo>
                    <a:pt x="692" y="400"/>
                  </a:lnTo>
                  <a:lnTo>
                    <a:pt x="681" y="412"/>
                  </a:lnTo>
                  <a:lnTo>
                    <a:pt x="681" y="418"/>
                  </a:lnTo>
                  <a:lnTo>
                    <a:pt x="675" y="430"/>
                  </a:lnTo>
                  <a:lnTo>
                    <a:pt x="664" y="442"/>
                  </a:lnTo>
                  <a:lnTo>
                    <a:pt x="664" y="448"/>
                  </a:lnTo>
                  <a:lnTo>
                    <a:pt x="658" y="460"/>
                  </a:lnTo>
                  <a:lnTo>
                    <a:pt x="647" y="466"/>
                  </a:lnTo>
                  <a:lnTo>
                    <a:pt x="641" y="479"/>
                  </a:lnTo>
                  <a:lnTo>
                    <a:pt x="635" y="485"/>
                  </a:lnTo>
                  <a:lnTo>
                    <a:pt x="624" y="491"/>
                  </a:lnTo>
                  <a:lnTo>
                    <a:pt x="618" y="497"/>
                  </a:lnTo>
                  <a:lnTo>
                    <a:pt x="624" y="491"/>
                  </a:lnTo>
                  <a:lnTo>
                    <a:pt x="601" y="515"/>
                  </a:lnTo>
                  <a:lnTo>
                    <a:pt x="595" y="515"/>
                  </a:lnTo>
                  <a:lnTo>
                    <a:pt x="584" y="527"/>
                  </a:lnTo>
                  <a:lnTo>
                    <a:pt x="578" y="527"/>
                  </a:lnTo>
                  <a:lnTo>
                    <a:pt x="572" y="533"/>
                  </a:lnTo>
                  <a:lnTo>
                    <a:pt x="561" y="539"/>
                  </a:lnTo>
                  <a:lnTo>
                    <a:pt x="555" y="539"/>
                  </a:lnTo>
                  <a:lnTo>
                    <a:pt x="549" y="545"/>
                  </a:lnTo>
                  <a:lnTo>
                    <a:pt x="538" y="545"/>
                  </a:lnTo>
                  <a:lnTo>
                    <a:pt x="521" y="551"/>
                  </a:lnTo>
                  <a:lnTo>
                    <a:pt x="515" y="557"/>
                  </a:lnTo>
                  <a:lnTo>
                    <a:pt x="504" y="563"/>
                  </a:lnTo>
                  <a:lnTo>
                    <a:pt x="498" y="563"/>
                  </a:lnTo>
                  <a:lnTo>
                    <a:pt x="469" y="576"/>
                  </a:lnTo>
                  <a:lnTo>
                    <a:pt x="458" y="576"/>
                  </a:lnTo>
                  <a:lnTo>
                    <a:pt x="447" y="582"/>
                  </a:lnTo>
                  <a:lnTo>
                    <a:pt x="435" y="582"/>
                  </a:lnTo>
                  <a:lnTo>
                    <a:pt x="429" y="588"/>
                  </a:lnTo>
                  <a:lnTo>
                    <a:pt x="418" y="588"/>
                  </a:lnTo>
                  <a:lnTo>
                    <a:pt x="412" y="594"/>
                  </a:lnTo>
                  <a:lnTo>
                    <a:pt x="395" y="594"/>
                  </a:lnTo>
                  <a:lnTo>
                    <a:pt x="389" y="600"/>
                  </a:lnTo>
                  <a:lnTo>
                    <a:pt x="372" y="600"/>
                  </a:lnTo>
                  <a:lnTo>
                    <a:pt x="344" y="606"/>
                  </a:lnTo>
                  <a:lnTo>
                    <a:pt x="338" y="606"/>
                  </a:lnTo>
                  <a:lnTo>
                    <a:pt x="281" y="618"/>
                  </a:lnTo>
                  <a:lnTo>
                    <a:pt x="275" y="618"/>
                  </a:lnTo>
                  <a:lnTo>
                    <a:pt x="264" y="624"/>
                  </a:lnTo>
                  <a:lnTo>
                    <a:pt x="252" y="624"/>
                  </a:lnTo>
                  <a:lnTo>
                    <a:pt x="246" y="630"/>
                  </a:lnTo>
                  <a:lnTo>
                    <a:pt x="235" y="630"/>
                  </a:lnTo>
                  <a:lnTo>
                    <a:pt x="229" y="636"/>
                  </a:lnTo>
                  <a:lnTo>
                    <a:pt x="218" y="636"/>
                  </a:lnTo>
                  <a:lnTo>
                    <a:pt x="212" y="642"/>
                  </a:lnTo>
                  <a:lnTo>
                    <a:pt x="206" y="642"/>
                  </a:lnTo>
                  <a:lnTo>
                    <a:pt x="195" y="654"/>
                  </a:lnTo>
                  <a:lnTo>
                    <a:pt x="183" y="660"/>
                  </a:lnTo>
                  <a:lnTo>
                    <a:pt x="178" y="666"/>
                  </a:lnTo>
                  <a:lnTo>
                    <a:pt x="183" y="660"/>
                  </a:lnTo>
                  <a:lnTo>
                    <a:pt x="172" y="666"/>
                  </a:lnTo>
                  <a:lnTo>
                    <a:pt x="161" y="679"/>
                  </a:lnTo>
                  <a:lnTo>
                    <a:pt x="155" y="679"/>
                  </a:lnTo>
                  <a:lnTo>
                    <a:pt x="155" y="685"/>
                  </a:lnTo>
                  <a:lnTo>
                    <a:pt x="149" y="685"/>
                  </a:lnTo>
                  <a:lnTo>
                    <a:pt x="143" y="691"/>
                  </a:lnTo>
                  <a:lnTo>
                    <a:pt x="138" y="703"/>
                  </a:lnTo>
                  <a:lnTo>
                    <a:pt x="138" y="709"/>
                  </a:lnTo>
                  <a:lnTo>
                    <a:pt x="132" y="709"/>
                  </a:lnTo>
                  <a:lnTo>
                    <a:pt x="132" y="715"/>
                  </a:lnTo>
                  <a:lnTo>
                    <a:pt x="126" y="721"/>
                  </a:lnTo>
                  <a:lnTo>
                    <a:pt x="121" y="733"/>
                  </a:lnTo>
                  <a:lnTo>
                    <a:pt x="121" y="739"/>
                  </a:lnTo>
                  <a:lnTo>
                    <a:pt x="115" y="745"/>
                  </a:lnTo>
                  <a:lnTo>
                    <a:pt x="115" y="763"/>
                  </a:lnTo>
                  <a:lnTo>
                    <a:pt x="115" y="751"/>
                  </a:lnTo>
                  <a:lnTo>
                    <a:pt x="109" y="757"/>
                  </a:lnTo>
                  <a:lnTo>
                    <a:pt x="109" y="794"/>
                  </a:lnTo>
                  <a:lnTo>
                    <a:pt x="115" y="800"/>
                  </a:lnTo>
                  <a:lnTo>
                    <a:pt x="115" y="824"/>
                  </a:lnTo>
                  <a:lnTo>
                    <a:pt x="121" y="830"/>
                  </a:lnTo>
                  <a:lnTo>
                    <a:pt x="121" y="836"/>
                  </a:lnTo>
                  <a:lnTo>
                    <a:pt x="126" y="842"/>
                  </a:lnTo>
                  <a:lnTo>
                    <a:pt x="126" y="854"/>
                  </a:lnTo>
                  <a:lnTo>
                    <a:pt x="132" y="854"/>
                  </a:lnTo>
                  <a:lnTo>
                    <a:pt x="132" y="860"/>
                  </a:lnTo>
                  <a:lnTo>
                    <a:pt x="138" y="866"/>
                  </a:lnTo>
                  <a:lnTo>
                    <a:pt x="132" y="860"/>
                  </a:lnTo>
                  <a:lnTo>
                    <a:pt x="132" y="866"/>
                  </a:lnTo>
                  <a:lnTo>
                    <a:pt x="132" y="860"/>
                  </a:lnTo>
                  <a:lnTo>
                    <a:pt x="138" y="866"/>
                  </a:lnTo>
                  <a:lnTo>
                    <a:pt x="138" y="878"/>
                  </a:lnTo>
                  <a:lnTo>
                    <a:pt x="143" y="878"/>
                  </a:lnTo>
                  <a:lnTo>
                    <a:pt x="149" y="885"/>
                  </a:lnTo>
                  <a:lnTo>
                    <a:pt x="149" y="891"/>
                  </a:lnTo>
                  <a:lnTo>
                    <a:pt x="161" y="903"/>
                  </a:lnTo>
                  <a:lnTo>
                    <a:pt x="161" y="897"/>
                  </a:lnTo>
                  <a:lnTo>
                    <a:pt x="161" y="903"/>
                  </a:lnTo>
                  <a:lnTo>
                    <a:pt x="166" y="909"/>
                  </a:lnTo>
                  <a:lnTo>
                    <a:pt x="172" y="909"/>
                  </a:lnTo>
                  <a:lnTo>
                    <a:pt x="178" y="915"/>
                  </a:lnTo>
                  <a:lnTo>
                    <a:pt x="183" y="915"/>
                  </a:lnTo>
                  <a:lnTo>
                    <a:pt x="183" y="921"/>
                  </a:lnTo>
                  <a:lnTo>
                    <a:pt x="206" y="933"/>
                  </a:lnTo>
                  <a:lnTo>
                    <a:pt x="218" y="933"/>
                  </a:lnTo>
                  <a:lnTo>
                    <a:pt x="206" y="915"/>
                  </a:lnTo>
                  <a:lnTo>
                    <a:pt x="206" y="1024"/>
                  </a:lnTo>
                  <a:lnTo>
                    <a:pt x="252" y="1024"/>
                  </a:lnTo>
                  <a:lnTo>
                    <a:pt x="223" y="994"/>
                  </a:lnTo>
                  <a:lnTo>
                    <a:pt x="201" y="994"/>
                  </a:lnTo>
                  <a:lnTo>
                    <a:pt x="195" y="988"/>
                  </a:lnTo>
                  <a:lnTo>
                    <a:pt x="178" y="988"/>
                  </a:lnTo>
                  <a:lnTo>
                    <a:pt x="172" y="981"/>
                  </a:lnTo>
                  <a:lnTo>
                    <a:pt x="166" y="981"/>
                  </a:lnTo>
                  <a:lnTo>
                    <a:pt x="155" y="969"/>
                  </a:lnTo>
                  <a:lnTo>
                    <a:pt x="143" y="969"/>
                  </a:lnTo>
                  <a:lnTo>
                    <a:pt x="132" y="957"/>
                  </a:lnTo>
                  <a:lnTo>
                    <a:pt x="126" y="957"/>
                  </a:lnTo>
                  <a:lnTo>
                    <a:pt x="121" y="951"/>
                  </a:lnTo>
                  <a:lnTo>
                    <a:pt x="115" y="951"/>
                  </a:lnTo>
                  <a:lnTo>
                    <a:pt x="109" y="945"/>
                  </a:lnTo>
                  <a:lnTo>
                    <a:pt x="103" y="945"/>
                  </a:lnTo>
                  <a:lnTo>
                    <a:pt x="103" y="939"/>
                  </a:lnTo>
                  <a:lnTo>
                    <a:pt x="98" y="939"/>
                  </a:lnTo>
                  <a:lnTo>
                    <a:pt x="86" y="927"/>
                  </a:lnTo>
                  <a:lnTo>
                    <a:pt x="92" y="927"/>
                  </a:lnTo>
                  <a:lnTo>
                    <a:pt x="86" y="921"/>
                  </a:lnTo>
                  <a:lnTo>
                    <a:pt x="86" y="915"/>
                  </a:lnTo>
                  <a:lnTo>
                    <a:pt x="75" y="903"/>
                  </a:lnTo>
                  <a:lnTo>
                    <a:pt x="75" y="897"/>
                  </a:lnTo>
                  <a:lnTo>
                    <a:pt x="69" y="891"/>
                  </a:lnTo>
                  <a:lnTo>
                    <a:pt x="69" y="885"/>
                  </a:lnTo>
                  <a:lnTo>
                    <a:pt x="63" y="878"/>
                  </a:lnTo>
                  <a:lnTo>
                    <a:pt x="63" y="872"/>
                  </a:lnTo>
                  <a:lnTo>
                    <a:pt x="58" y="860"/>
                  </a:lnTo>
                  <a:lnTo>
                    <a:pt x="58" y="854"/>
                  </a:lnTo>
                  <a:lnTo>
                    <a:pt x="52" y="848"/>
                  </a:lnTo>
                  <a:lnTo>
                    <a:pt x="52" y="836"/>
                  </a:lnTo>
                  <a:lnTo>
                    <a:pt x="46" y="824"/>
                  </a:lnTo>
                  <a:lnTo>
                    <a:pt x="46" y="739"/>
                  </a:lnTo>
                  <a:lnTo>
                    <a:pt x="52" y="733"/>
                  </a:lnTo>
                  <a:lnTo>
                    <a:pt x="52" y="721"/>
                  </a:lnTo>
                  <a:lnTo>
                    <a:pt x="58" y="715"/>
                  </a:lnTo>
                  <a:lnTo>
                    <a:pt x="58" y="709"/>
                  </a:lnTo>
                  <a:lnTo>
                    <a:pt x="63" y="703"/>
                  </a:lnTo>
                  <a:lnTo>
                    <a:pt x="63" y="691"/>
                  </a:lnTo>
                  <a:lnTo>
                    <a:pt x="69" y="679"/>
                  </a:lnTo>
                  <a:lnTo>
                    <a:pt x="69" y="685"/>
                  </a:lnTo>
                  <a:lnTo>
                    <a:pt x="69" y="679"/>
                  </a:lnTo>
                  <a:lnTo>
                    <a:pt x="115" y="630"/>
                  </a:lnTo>
                  <a:lnTo>
                    <a:pt x="121" y="630"/>
                  </a:lnTo>
                  <a:lnTo>
                    <a:pt x="121" y="624"/>
                  </a:lnTo>
                  <a:lnTo>
                    <a:pt x="126" y="624"/>
                  </a:lnTo>
                  <a:lnTo>
                    <a:pt x="138" y="612"/>
                  </a:lnTo>
                  <a:lnTo>
                    <a:pt x="143" y="612"/>
                  </a:lnTo>
                  <a:lnTo>
                    <a:pt x="155" y="606"/>
                  </a:lnTo>
                  <a:lnTo>
                    <a:pt x="161" y="600"/>
                  </a:lnTo>
                  <a:lnTo>
                    <a:pt x="195" y="582"/>
                  </a:lnTo>
                  <a:lnTo>
                    <a:pt x="201" y="582"/>
                  </a:lnTo>
                  <a:lnTo>
                    <a:pt x="212" y="576"/>
                  </a:lnTo>
                  <a:lnTo>
                    <a:pt x="218" y="576"/>
                  </a:lnTo>
                  <a:lnTo>
                    <a:pt x="218" y="569"/>
                  </a:lnTo>
                  <a:lnTo>
                    <a:pt x="229" y="569"/>
                  </a:lnTo>
                  <a:lnTo>
                    <a:pt x="235" y="563"/>
                  </a:lnTo>
                  <a:lnTo>
                    <a:pt x="258" y="557"/>
                  </a:lnTo>
                  <a:lnTo>
                    <a:pt x="281" y="545"/>
                  </a:lnTo>
                  <a:lnTo>
                    <a:pt x="286" y="545"/>
                  </a:lnTo>
                  <a:lnTo>
                    <a:pt x="315" y="539"/>
                  </a:lnTo>
                  <a:lnTo>
                    <a:pt x="326" y="533"/>
                  </a:lnTo>
                  <a:lnTo>
                    <a:pt x="344" y="533"/>
                  </a:lnTo>
                  <a:lnTo>
                    <a:pt x="355" y="527"/>
                  </a:lnTo>
                  <a:lnTo>
                    <a:pt x="361" y="527"/>
                  </a:lnTo>
                  <a:lnTo>
                    <a:pt x="384" y="521"/>
                  </a:lnTo>
                  <a:lnTo>
                    <a:pt x="401" y="521"/>
                  </a:lnTo>
                  <a:lnTo>
                    <a:pt x="407" y="515"/>
                  </a:lnTo>
                  <a:lnTo>
                    <a:pt x="418" y="515"/>
                  </a:lnTo>
                  <a:lnTo>
                    <a:pt x="429" y="509"/>
                  </a:lnTo>
                  <a:lnTo>
                    <a:pt x="435" y="509"/>
                  </a:lnTo>
                  <a:lnTo>
                    <a:pt x="441" y="503"/>
                  </a:lnTo>
                  <a:lnTo>
                    <a:pt x="452" y="503"/>
                  </a:lnTo>
                  <a:lnTo>
                    <a:pt x="458" y="497"/>
                  </a:lnTo>
                  <a:lnTo>
                    <a:pt x="469" y="497"/>
                  </a:lnTo>
                  <a:lnTo>
                    <a:pt x="487" y="491"/>
                  </a:lnTo>
                  <a:lnTo>
                    <a:pt x="492" y="485"/>
                  </a:lnTo>
                  <a:lnTo>
                    <a:pt x="509" y="479"/>
                  </a:lnTo>
                  <a:lnTo>
                    <a:pt x="515" y="473"/>
                  </a:lnTo>
                  <a:lnTo>
                    <a:pt x="521" y="473"/>
                  </a:lnTo>
                  <a:lnTo>
                    <a:pt x="532" y="466"/>
                  </a:lnTo>
                  <a:lnTo>
                    <a:pt x="595" y="400"/>
                  </a:lnTo>
                  <a:lnTo>
                    <a:pt x="601" y="388"/>
                  </a:lnTo>
                  <a:lnTo>
                    <a:pt x="601" y="382"/>
                  </a:lnTo>
                  <a:lnTo>
                    <a:pt x="607" y="376"/>
                  </a:lnTo>
                  <a:lnTo>
                    <a:pt x="612" y="357"/>
                  </a:lnTo>
                  <a:lnTo>
                    <a:pt x="618" y="351"/>
                  </a:lnTo>
                  <a:lnTo>
                    <a:pt x="618" y="333"/>
                  </a:lnTo>
                  <a:lnTo>
                    <a:pt x="624" y="327"/>
                  </a:lnTo>
                  <a:lnTo>
                    <a:pt x="624" y="273"/>
                  </a:lnTo>
                  <a:lnTo>
                    <a:pt x="612" y="242"/>
                  </a:lnTo>
                  <a:lnTo>
                    <a:pt x="612" y="230"/>
                  </a:lnTo>
                  <a:lnTo>
                    <a:pt x="607" y="218"/>
                  </a:lnTo>
                  <a:lnTo>
                    <a:pt x="601" y="212"/>
                  </a:lnTo>
                  <a:lnTo>
                    <a:pt x="601" y="206"/>
                  </a:lnTo>
                  <a:lnTo>
                    <a:pt x="584" y="188"/>
                  </a:lnTo>
                  <a:lnTo>
                    <a:pt x="578" y="176"/>
                  </a:lnTo>
                  <a:lnTo>
                    <a:pt x="578" y="170"/>
                  </a:lnTo>
                  <a:lnTo>
                    <a:pt x="572" y="170"/>
                  </a:lnTo>
                  <a:lnTo>
                    <a:pt x="544" y="139"/>
                  </a:lnTo>
                  <a:lnTo>
                    <a:pt x="532" y="133"/>
                  </a:lnTo>
                  <a:lnTo>
                    <a:pt x="521" y="121"/>
                  </a:lnTo>
                  <a:lnTo>
                    <a:pt x="515" y="121"/>
                  </a:lnTo>
                  <a:lnTo>
                    <a:pt x="504" y="115"/>
                  </a:lnTo>
                  <a:lnTo>
                    <a:pt x="492" y="115"/>
                  </a:lnTo>
                  <a:lnTo>
                    <a:pt x="492" y="109"/>
                  </a:lnTo>
                  <a:lnTo>
                    <a:pt x="475" y="109"/>
                  </a:lnTo>
                  <a:lnTo>
                    <a:pt x="469" y="103"/>
                  </a:lnTo>
                  <a:lnTo>
                    <a:pt x="458" y="103"/>
                  </a:lnTo>
                  <a:lnTo>
                    <a:pt x="447" y="97"/>
                  </a:lnTo>
                  <a:lnTo>
                    <a:pt x="418" y="97"/>
                  </a:lnTo>
                  <a:lnTo>
                    <a:pt x="441" y="121"/>
                  </a:lnTo>
                  <a:lnTo>
                    <a:pt x="441" y="24"/>
                  </a:lnTo>
                  <a:lnTo>
                    <a:pt x="418" y="48"/>
                  </a:lnTo>
                  <a:lnTo>
                    <a:pt x="418" y="0"/>
                  </a:lnTo>
                  <a:lnTo>
                    <a:pt x="395" y="24"/>
                  </a:lnTo>
                  <a:lnTo>
                    <a:pt x="395" y="121"/>
                  </a:lnTo>
                  <a:lnTo>
                    <a:pt x="412" y="145"/>
                  </a:lnTo>
                  <a:lnTo>
                    <a:pt x="441" y="145"/>
                  </a:lnTo>
                  <a:lnTo>
                    <a:pt x="447" y="151"/>
                  </a:lnTo>
                  <a:lnTo>
                    <a:pt x="469" y="151"/>
                  </a:lnTo>
                  <a:lnTo>
                    <a:pt x="475" y="157"/>
                  </a:lnTo>
                  <a:lnTo>
                    <a:pt x="487" y="164"/>
                  </a:lnTo>
                  <a:lnTo>
                    <a:pt x="492" y="164"/>
                  </a:lnTo>
                  <a:lnTo>
                    <a:pt x="498" y="170"/>
                  </a:lnTo>
                  <a:lnTo>
                    <a:pt x="504" y="170"/>
                  </a:lnTo>
                  <a:lnTo>
                    <a:pt x="509" y="176"/>
                  </a:lnTo>
                  <a:lnTo>
                    <a:pt x="515" y="176"/>
                  </a:lnTo>
                  <a:lnTo>
                    <a:pt x="521" y="182"/>
                  </a:lnTo>
                  <a:lnTo>
                    <a:pt x="527" y="182"/>
                  </a:lnTo>
                  <a:lnTo>
                    <a:pt x="527" y="188"/>
                  </a:lnTo>
                  <a:lnTo>
                    <a:pt x="527" y="182"/>
                  </a:lnTo>
                  <a:lnTo>
                    <a:pt x="538" y="200"/>
                  </a:lnTo>
                  <a:lnTo>
                    <a:pt x="544" y="200"/>
                  </a:lnTo>
                  <a:lnTo>
                    <a:pt x="544" y="206"/>
                  </a:lnTo>
                  <a:lnTo>
                    <a:pt x="549" y="218"/>
                  </a:lnTo>
                  <a:lnTo>
                    <a:pt x="555" y="218"/>
                  </a:lnTo>
                  <a:lnTo>
                    <a:pt x="555" y="224"/>
                  </a:lnTo>
                  <a:lnTo>
                    <a:pt x="561" y="230"/>
                  </a:lnTo>
                  <a:lnTo>
                    <a:pt x="561" y="236"/>
                  </a:lnTo>
                  <a:lnTo>
                    <a:pt x="567" y="248"/>
                  </a:lnTo>
                  <a:lnTo>
                    <a:pt x="567" y="254"/>
                  </a:lnTo>
                  <a:lnTo>
                    <a:pt x="572" y="260"/>
                  </a:lnTo>
                  <a:lnTo>
                    <a:pt x="578" y="279"/>
                  </a:lnTo>
                  <a:lnTo>
                    <a:pt x="578" y="321"/>
                  </a:lnTo>
                  <a:lnTo>
                    <a:pt x="572" y="321"/>
                  </a:lnTo>
                  <a:lnTo>
                    <a:pt x="572" y="345"/>
                  </a:lnTo>
                  <a:lnTo>
                    <a:pt x="572" y="339"/>
                  </a:lnTo>
                  <a:lnTo>
                    <a:pt x="567" y="351"/>
                  </a:lnTo>
                  <a:lnTo>
                    <a:pt x="561" y="357"/>
                  </a:lnTo>
                  <a:lnTo>
                    <a:pt x="561" y="363"/>
                  </a:lnTo>
                  <a:lnTo>
                    <a:pt x="555" y="370"/>
                  </a:lnTo>
                  <a:lnTo>
                    <a:pt x="544" y="388"/>
                  </a:lnTo>
                  <a:lnTo>
                    <a:pt x="515" y="418"/>
                  </a:lnTo>
                  <a:lnTo>
                    <a:pt x="509" y="418"/>
                  </a:lnTo>
                  <a:lnTo>
                    <a:pt x="498" y="430"/>
                  </a:lnTo>
                  <a:lnTo>
                    <a:pt x="492" y="430"/>
                  </a:lnTo>
                  <a:lnTo>
                    <a:pt x="487" y="436"/>
                  </a:lnTo>
                  <a:lnTo>
                    <a:pt x="475" y="442"/>
                  </a:lnTo>
                  <a:lnTo>
                    <a:pt x="464" y="448"/>
                  </a:lnTo>
                  <a:lnTo>
                    <a:pt x="452" y="448"/>
                  </a:lnTo>
                  <a:lnTo>
                    <a:pt x="447" y="454"/>
                  </a:lnTo>
                  <a:lnTo>
                    <a:pt x="441" y="454"/>
                  </a:lnTo>
                  <a:lnTo>
                    <a:pt x="429" y="460"/>
                  </a:lnTo>
                  <a:lnTo>
                    <a:pt x="424" y="460"/>
                  </a:lnTo>
                  <a:lnTo>
                    <a:pt x="412" y="466"/>
                  </a:lnTo>
                  <a:lnTo>
                    <a:pt x="401" y="466"/>
                  </a:lnTo>
                  <a:lnTo>
                    <a:pt x="389" y="473"/>
                  </a:lnTo>
                  <a:lnTo>
                    <a:pt x="395" y="473"/>
                  </a:lnTo>
                  <a:lnTo>
                    <a:pt x="372" y="473"/>
                  </a:lnTo>
                  <a:lnTo>
                    <a:pt x="349" y="479"/>
                  </a:lnTo>
                  <a:lnTo>
                    <a:pt x="344" y="479"/>
                  </a:lnTo>
                  <a:lnTo>
                    <a:pt x="338" y="485"/>
                  </a:lnTo>
                  <a:lnTo>
                    <a:pt x="321" y="485"/>
                  </a:lnTo>
                  <a:lnTo>
                    <a:pt x="309" y="491"/>
                  </a:lnTo>
                  <a:lnTo>
                    <a:pt x="275" y="497"/>
                  </a:lnTo>
                  <a:lnTo>
                    <a:pt x="275" y="503"/>
                  </a:lnTo>
                  <a:lnTo>
                    <a:pt x="269" y="503"/>
                  </a:lnTo>
                  <a:lnTo>
                    <a:pt x="241" y="509"/>
                  </a:lnTo>
                  <a:lnTo>
                    <a:pt x="212" y="521"/>
                  </a:lnTo>
                  <a:lnTo>
                    <a:pt x="206" y="527"/>
                  </a:lnTo>
                  <a:lnTo>
                    <a:pt x="201" y="527"/>
                  </a:lnTo>
                  <a:lnTo>
                    <a:pt x="206" y="527"/>
                  </a:lnTo>
                  <a:lnTo>
                    <a:pt x="195" y="527"/>
                  </a:lnTo>
                  <a:lnTo>
                    <a:pt x="183" y="533"/>
                  </a:lnTo>
                  <a:lnTo>
                    <a:pt x="178" y="533"/>
                  </a:lnTo>
                  <a:lnTo>
                    <a:pt x="172" y="539"/>
                  </a:lnTo>
                  <a:lnTo>
                    <a:pt x="138" y="557"/>
                  </a:lnTo>
                  <a:lnTo>
                    <a:pt x="132" y="563"/>
                  </a:lnTo>
                  <a:lnTo>
                    <a:pt x="121" y="569"/>
                  </a:lnTo>
                  <a:lnTo>
                    <a:pt x="115" y="576"/>
                  </a:lnTo>
                  <a:lnTo>
                    <a:pt x="109" y="576"/>
                  </a:lnTo>
                  <a:lnTo>
                    <a:pt x="92" y="594"/>
                  </a:lnTo>
                  <a:lnTo>
                    <a:pt x="86" y="594"/>
                  </a:lnTo>
                  <a:lnTo>
                    <a:pt x="81" y="600"/>
                  </a:lnTo>
                  <a:lnTo>
                    <a:pt x="75" y="600"/>
                  </a:lnTo>
                  <a:lnTo>
                    <a:pt x="52" y="630"/>
                  </a:lnTo>
                  <a:lnTo>
                    <a:pt x="35" y="648"/>
                  </a:lnTo>
                  <a:lnTo>
                    <a:pt x="29" y="660"/>
                  </a:lnTo>
                  <a:lnTo>
                    <a:pt x="29" y="654"/>
                  </a:lnTo>
                  <a:lnTo>
                    <a:pt x="29" y="660"/>
                  </a:lnTo>
                  <a:lnTo>
                    <a:pt x="23" y="666"/>
                  </a:lnTo>
                  <a:lnTo>
                    <a:pt x="18" y="685"/>
                  </a:lnTo>
                  <a:lnTo>
                    <a:pt x="18" y="691"/>
                  </a:lnTo>
                  <a:lnTo>
                    <a:pt x="12" y="691"/>
                  </a:lnTo>
                  <a:lnTo>
                    <a:pt x="12" y="703"/>
                  </a:lnTo>
                  <a:lnTo>
                    <a:pt x="6" y="709"/>
                  </a:lnTo>
                  <a:lnTo>
                    <a:pt x="6" y="721"/>
                  </a:lnTo>
                  <a:lnTo>
                    <a:pt x="0" y="733"/>
                  </a:lnTo>
                  <a:lnTo>
                    <a:pt x="0" y="824"/>
                  </a:lnTo>
                  <a:lnTo>
                    <a:pt x="6" y="836"/>
                  </a:lnTo>
                  <a:lnTo>
                    <a:pt x="6" y="848"/>
                  </a:lnTo>
                  <a:lnTo>
                    <a:pt x="12" y="854"/>
                  </a:lnTo>
                  <a:lnTo>
                    <a:pt x="12" y="872"/>
                  </a:lnTo>
                  <a:lnTo>
                    <a:pt x="18" y="878"/>
                  </a:lnTo>
                  <a:lnTo>
                    <a:pt x="18" y="885"/>
                  </a:lnTo>
                  <a:lnTo>
                    <a:pt x="23" y="891"/>
                  </a:lnTo>
                  <a:lnTo>
                    <a:pt x="23" y="903"/>
                  </a:lnTo>
                  <a:lnTo>
                    <a:pt x="35" y="915"/>
                  </a:lnTo>
                  <a:lnTo>
                    <a:pt x="35" y="927"/>
                  </a:lnTo>
                  <a:lnTo>
                    <a:pt x="40" y="927"/>
                  </a:lnTo>
                  <a:lnTo>
                    <a:pt x="46" y="939"/>
                  </a:lnTo>
                  <a:lnTo>
                    <a:pt x="46" y="945"/>
                  </a:lnTo>
                  <a:lnTo>
                    <a:pt x="52" y="951"/>
                  </a:lnTo>
                  <a:lnTo>
                    <a:pt x="52" y="957"/>
                  </a:lnTo>
                  <a:lnTo>
                    <a:pt x="58" y="957"/>
                  </a:lnTo>
                  <a:lnTo>
                    <a:pt x="69" y="975"/>
                  </a:lnTo>
                  <a:lnTo>
                    <a:pt x="75" y="975"/>
                  </a:lnTo>
                  <a:lnTo>
                    <a:pt x="86" y="988"/>
                  </a:lnTo>
                  <a:lnTo>
                    <a:pt x="92" y="988"/>
                  </a:lnTo>
                  <a:lnTo>
                    <a:pt x="103" y="1000"/>
                  </a:lnTo>
                  <a:lnTo>
                    <a:pt x="109" y="1000"/>
                  </a:lnTo>
                  <a:lnTo>
                    <a:pt x="121" y="1012"/>
                  </a:lnTo>
                  <a:lnTo>
                    <a:pt x="132" y="1018"/>
                  </a:lnTo>
                  <a:lnTo>
                    <a:pt x="138" y="1018"/>
                  </a:lnTo>
                  <a:lnTo>
                    <a:pt x="143" y="1024"/>
                  </a:lnTo>
                  <a:lnTo>
                    <a:pt x="149" y="1024"/>
                  </a:lnTo>
                  <a:lnTo>
                    <a:pt x="155" y="1030"/>
                  </a:lnTo>
                  <a:lnTo>
                    <a:pt x="172" y="1030"/>
                  </a:lnTo>
                  <a:lnTo>
                    <a:pt x="178" y="1036"/>
                  </a:lnTo>
                  <a:lnTo>
                    <a:pt x="183" y="1036"/>
                  </a:lnTo>
                  <a:lnTo>
                    <a:pt x="189" y="1042"/>
                  </a:lnTo>
                  <a:lnTo>
                    <a:pt x="212" y="1042"/>
                  </a:lnTo>
                  <a:lnTo>
                    <a:pt x="218" y="1048"/>
                  </a:lnTo>
                  <a:lnTo>
                    <a:pt x="229" y="1048"/>
                  </a:lnTo>
                  <a:lnTo>
                    <a:pt x="206" y="1024"/>
                  </a:lnTo>
                  <a:lnTo>
                    <a:pt x="252" y="1024"/>
                  </a:lnTo>
                  <a:lnTo>
                    <a:pt x="252" y="915"/>
                  </a:lnTo>
                  <a:lnTo>
                    <a:pt x="235" y="891"/>
                  </a:lnTo>
                  <a:lnTo>
                    <a:pt x="229" y="885"/>
                  </a:lnTo>
                  <a:lnTo>
                    <a:pt x="218" y="885"/>
                  </a:lnTo>
                  <a:lnTo>
                    <a:pt x="212" y="878"/>
                  </a:lnTo>
                  <a:lnTo>
                    <a:pt x="206" y="878"/>
                  </a:lnTo>
                  <a:lnTo>
                    <a:pt x="183" y="854"/>
                  </a:lnTo>
                  <a:lnTo>
                    <a:pt x="178" y="854"/>
                  </a:lnTo>
                  <a:lnTo>
                    <a:pt x="183" y="854"/>
                  </a:lnTo>
                  <a:lnTo>
                    <a:pt x="166" y="836"/>
                  </a:lnTo>
                  <a:lnTo>
                    <a:pt x="172" y="842"/>
                  </a:lnTo>
                  <a:lnTo>
                    <a:pt x="172" y="830"/>
                  </a:lnTo>
                  <a:lnTo>
                    <a:pt x="166" y="824"/>
                  </a:lnTo>
                  <a:lnTo>
                    <a:pt x="166" y="818"/>
                  </a:lnTo>
                  <a:lnTo>
                    <a:pt x="161" y="812"/>
                  </a:lnTo>
                  <a:lnTo>
                    <a:pt x="161" y="788"/>
                  </a:lnTo>
                  <a:lnTo>
                    <a:pt x="155" y="782"/>
                  </a:lnTo>
                  <a:lnTo>
                    <a:pt x="155" y="769"/>
                  </a:lnTo>
                  <a:lnTo>
                    <a:pt x="161" y="763"/>
                  </a:lnTo>
                  <a:lnTo>
                    <a:pt x="161" y="757"/>
                  </a:lnTo>
                  <a:lnTo>
                    <a:pt x="166" y="751"/>
                  </a:lnTo>
                  <a:lnTo>
                    <a:pt x="166" y="745"/>
                  </a:lnTo>
                  <a:lnTo>
                    <a:pt x="161" y="745"/>
                  </a:lnTo>
                  <a:lnTo>
                    <a:pt x="166" y="745"/>
                  </a:lnTo>
                  <a:lnTo>
                    <a:pt x="172" y="739"/>
                  </a:lnTo>
                  <a:lnTo>
                    <a:pt x="172" y="733"/>
                  </a:lnTo>
                  <a:lnTo>
                    <a:pt x="183" y="721"/>
                  </a:lnTo>
                  <a:lnTo>
                    <a:pt x="183" y="715"/>
                  </a:lnTo>
                  <a:lnTo>
                    <a:pt x="189" y="715"/>
                  </a:lnTo>
                  <a:lnTo>
                    <a:pt x="189" y="709"/>
                  </a:lnTo>
                  <a:lnTo>
                    <a:pt x="189" y="715"/>
                  </a:lnTo>
                  <a:lnTo>
                    <a:pt x="189" y="709"/>
                  </a:lnTo>
                  <a:lnTo>
                    <a:pt x="195" y="709"/>
                  </a:lnTo>
                  <a:lnTo>
                    <a:pt x="201" y="703"/>
                  </a:lnTo>
                  <a:lnTo>
                    <a:pt x="195" y="709"/>
                  </a:lnTo>
                  <a:lnTo>
                    <a:pt x="201" y="703"/>
                  </a:lnTo>
                  <a:lnTo>
                    <a:pt x="206" y="703"/>
                  </a:lnTo>
                  <a:lnTo>
                    <a:pt x="206" y="697"/>
                  </a:lnTo>
                  <a:lnTo>
                    <a:pt x="212" y="697"/>
                  </a:lnTo>
                  <a:lnTo>
                    <a:pt x="218" y="691"/>
                  </a:lnTo>
                  <a:lnTo>
                    <a:pt x="223" y="691"/>
                  </a:lnTo>
                  <a:lnTo>
                    <a:pt x="229" y="685"/>
                  </a:lnTo>
                  <a:lnTo>
                    <a:pt x="241" y="685"/>
                  </a:lnTo>
                  <a:lnTo>
                    <a:pt x="246" y="679"/>
                  </a:lnTo>
                  <a:lnTo>
                    <a:pt x="252" y="679"/>
                  </a:lnTo>
                  <a:lnTo>
                    <a:pt x="258" y="672"/>
                  </a:lnTo>
                  <a:lnTo>
                    <a:pt x="269" y="672"/>
                  </a:lnTo>
                  <a:lnTo>
                    <a:pt x="275" y="666"/>
                  </a:lnTo>
                  <a:lnTo>
                    <a:pt x="286" y="666"/>
                  </a:lnTo>
                  <a:lnTo>
                    <a:pt x="344" y="654"/>
                  </a:lnTo>
                  <a:lnTo>
                    <a:pt x="349" y="654"/>
                  </a:lnTo>
                  <a:lnTo>
                    <a:pt x="378" y="648"/>
                  </a:lnTo>
                  <a:lnTo>
                    <a:pt x="395" y="648"/>
                  </a:lnTo>
                  <a:lnTo>
                    <a:pt x="389" y="648"/>
                  </a:lnTo>
                  <a:lnTo>
                    <a:pt x="401" y="642"/>
                  </a:lnTo>
                  <a:lnTo>
                    <a:pt x="412" y="642"/>
                  </a:lnTo>
                  <a:lnTo>
                    <a:pt x="424" y="636"/>
                  </a:lnTo>
                  <a:lnTo>
                    <a:pt x="441" y="636"/>
                  </a:lnTo>
                  <a:lnTo>
                    <a:pt x="447" y="630"/>
                  </a:lnTo>
                  <a:lnTo>
                    <a:pt x="458" y="630"/>
                  </a:lnTo>
                  <a:lnTo>
                    <a:pt x="475" y="624"/>
                  </a:lnTo>
                  <a:lnTo>
                    <a:pt x="487" y="618"/>
                  </a:lnTo>
                  <a:lnTo>
                    <a:pt x="509" y="612"/>
                  </a:lnTo>
                  <a:lnTo>
                    <a:pt x="521" y="606"/>
                  </a:lnTo>
                  <a:lnTo>
                    <a:pt x="532" y="606"/>
                  </a:lnTo>
                  <a:lnTo>
                    <a:pt x="538" y="600"/>
                  </a:lnTo>
                  <a:lnTo>
                    <a:pt x="555" y="594"/>
                  </a:lnTo>
                  <a:lnTo>
                    <a:pt x="567" y="588"/>
                  </a:lnTo>
                  <a:lnTo>
                    <a:pt x="572" y="588"/>
                  </a:lnTo>
                  <a:lnTo>
                    <a:pt x="584" y="582"/>
                  </a:lnTo>
                  <a:lnTo>
                    <a:pt x="590" y="576"/>
                  </a:lnTo>
                  <a:lnTo>
                    <a:pt x="595" y="576"/>
                  </a:lnTo>
                  <a:lnTo>
                    <a:pt x="607" y="569"/>
                  </a:lnTo>
                  <a:lnTo>
                    <a:pt x="618" y="563"/>
                  </a:lnTo>
                  <a:lnTo>
                    <a:pt x="641" y="539"/>
                  </a:lnTo>
                  <a:lnTo>
                    <a:pt x="652" y="533"/>
                  </a:lnTo>
                  <a:lnTo>
                    <a:pt x="658" y="527"/>
                  </a:lnTo>
                  <a:lnTo>
                    <a:pt x="658" y="521"/>
                  </a:lnTo>
                  <a:lnTo>
                    <a:pt x="664" y="521"/>
                  </a:lnTo>
                  <a:lnTo>
                    <a:pt x="670" y="515"/>
                  </a:lnTo>
                  <a:lnTo>
                    <a:pt x="681" y="497"/>
                  </a:lnTo>
                  <a:lnTo>
                    <a:pt x="692" y="491"/>
                  </a:lnTo>
                  <a:lnTo>
                    <a:pt x="704" y="473"/>
                  </a:lnTo>
                  <a:lnTo>
                    <a:pt x="704" y="466"/>
                  </a:lnTo>
                  <a:lnTo>
                    <a:pt x="715" y="454"/>
                  </a:lnTo>
                  <a:lnTo>
                    <a:pt x="721" y="442"/>
                  </a:lnTo>
                  <a:lnTo>
                    <a:pt x="721" y="436"/>
                  </a:lnTo>
                  <a:lnTo>
                    <a:pt x="732" y="424"/>
                  </a:lnTo>
                  <a:lnTo>
                    <a:pt x="732" y="412"/>
                  </a:lnTo>
                  <a:lnTo>
                    <a:pt x="738" y="406"/>
                  </a:lnTo>
                  <a:lnTo>
                    <a:pt x="738" y="394"/>
                  </a:lnTo>
                  <a:lnTo>
                    <a:pt x="744" y="388"/>
                  </a:lnTo>
                  <a:lnTo>
                    <a:pt x="750" y="339"/>
                  </a:lnTo>
                  <a:lnTo>
                    <a:pt x="750" y="321"/>
                  </a:lnTo>
                  <a:lnTo>
                    <a:pt x="755" y="315"/>
                  </a:lnTo>
                  <a:lnTo>
                    <a:pt x="755" y="279"/>
                  </a:lnTo>
                  <a:lnTo>
                    <a:pt x="750" y="273"/>
                  </a:lnTo>
                  <a:lnTo>
                    <a:pt x="750" y="224"/>
                  </a:lnTo>
                  <a:lnTo>
                    <a:pt x="744" y="212"/>
                  </a:lnTo>
                  <a:lnTo>
                    <a:pt x="738" y="200"/>
                  </a:lnTo>
                  <a:lnTo>
                    <a:pt x="738" y="188"/>
                  </a:lnTo>
                  <a:lnTo>
                    <a:pt x="732" y="182"/>
                  </a:lnTo>
                  <a:lnTo>
                    <a:pt x="721" y="164"/>
                  </a:lnTo>
                  <a:lnTo>
                    <a:pt x="721" y="157"/>
                  </a:lnTo>
                  <a:lnTo>
                    <a:pt x="710" y="145"/>
                  </a:lnTo>
                  <a:lnTo>
                    <a:pt x="710" y="139"/>
                  </a:lnTo>
                  <a:lnTo>
                    <a:pt x="675" y="103"/>
                  </a:lnTo>
                  <a:lnTo>
                    <a:pt x="664" y="97"/>
                  </a:lnTo>
                  <a:lnTo>
                    <a:pt x="647" y="79"/>
                  </a:lnTo>
                  <a:lnTo>
                    <a:pt x="647" y="85"/>
                  </a:lnTo>
                  <a:lnTo>
                    <a:pt x="641" y="73"/>
                  </a:lnTo>
                  <a:lnTo>
                    <a:pt x="630" y="67"/>
                  </a:lnTo>
                  <a:lnTo>
                    <a:pt x="624" y="60"/>
                  </a:lnTo>
                  <a:lnTo>
                    <a:pt x="578" y="36"/>
                  </a:lnTo>
                  <a:lnTo>
                    <a:pt x="567" y="36"/>
                  </a:lnTo>
                  <a:lnTo>
                    <a:pt x="555" y="30"/>
                  </a:lnTo>
                  <a:lnTo>
                    <a:pt x="532" y="18"/>
                  </a:lnTo>
                  <a:lnTo>
                    <a:pt x="521" y="18"/>
                  </a:lnTo>
                  <a:lnTo>
                    <a:pt x="509" y="12"/>
                  </a:lnTo>
                  <a:lnTo>
                    <a:pt x="492" y="12"/>
                  </a:lnTo>
                  <a:lnTo>
                    <a:pt x="487" y="6"/>
                  </a:lnTo>
                  <a:lnTo>
                    <a:pt x="464" y="6"/>
                  </a:lnTo>
                  <a:lnTo>
                    <a:pt x="458" y="0"/>
                  </a:lnTo>
                  <a:lnTo>
                    <a:pt x="418" y="0"/>
                  </a:lnTo>
                  <a:lnTo>
                    <a:pt x="418" y="48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32" name="Freeform 85"/>
            <p:cNvSpPr>
              <a:spLocks/>
            </p:cNvSpPr>
            <p:nvPr/>
          </p:nvSpPr>
          <p:spPr bwMode="auto">
            <a:xfrm>
              <a:off x="2674" y="1714"/>
              <a:ext cx="710" cy="1001"/>
            </a:xfrm>
            <a:custGeom>
              <a:avLst/>
              <a:gdLst>
                <a:gd name="T0" fmla="*/ 458 w 710"/>
                <a:gd name="T1" fmla="*/ 12 h 1001"/>
                <a:gd name="T2" fmla="*/ 515 w 710"/>
                <a:gd name="T3" fmla="*/ 24 h 1001"/>
                <a:gd name="T4" fmla="*/ 549 w 710"/>
                <a:gd name="T5" fmla="*/ 42 h 1001"/>
                <a:gd name="T6" fmla="*/ 584 w 710"/>
                <a:gd name="T7" fmla="*/ 55 h 1001"/>
                <a:gd name="T8" fmla="*/ 612 w 710"/>
                <a:gd name="T9" fmla="*/ 79 h 1001"/>
                <a:gd name="T10" fmla="*/ 629 w 710"/>
                <a:gd name="T11" fmla="*/ 91 h 1001"/>
                <a:gd name="T12" fmla="*/ 641 w 710"/>
                <a:gd name="T13" fmla="*/ 109 h 1001"/>
                <a:gd name="T14" fmla="*/ 669 w 710"/>
                <a:gd name="T15" fmla="*/ 139 h 1001"/>
                <a:gd name="T16" fmla="*/ 687 w 710"/>
                <a:gd name="T17" fmla="*/ 158 h 1001"/>
                <a:gd name="T18" fmla="*/ 698 w 710"/>
                <a:gd name="T19" fmla="*/ 200 h 1001"/>
                <a:gd name="T20" fmla="*/ 704 w 710"/>
                <a:gd name="T21" fmla="*/ 327 h 1001"/>
                <a:gd name="T22" fmla="*/ 692 w 710"/>
                <a:gd name="T23" fmla="*/ 388 h 1001"/>
                <a:gd name="T24" fmla="*/ 675 w 710"/>
                <a:gd name="T25" fmla="*/ 412 h 1001"/>
                <a:gd name="T26" fmla="*/ 664 w 710"/>
                <a:gd name="T27" fmla="*/ 436 h 1001"/>
                <a:gd name="T28" fmla="*/ 647 w 710"/>
                <a:gd name="T29" fmla="*/ 455 h 1001"/>
                <a:gd name="T30" fmla="*/ 589 w 710"/>
                <a:gd name="T31" fmla="*/ 515 h 1001"/>
                <a:gd name="T32" fmla="*/ 555 w 710"/>
                <a:gd name="T33" fmla="*/ 539 h 1001"/>
                <a:gd name="T34" fmla="*/ 526 w 710"/>
                <a:gd name="T35" fmla="*/ 551 h 1001"/>
                <a:gd name="T36" fmla="*/ 492 w 710"/>
                <a:gd name="T37" fmla="*/ 570 h 1001"/>
                <a:gd name="T38" fmla="*/ 441 w 710"/>
                <a:gd name="T39" fmla="*/ 582 h 1001"/>
                <a:gd name="T40" fmla="*/ 384 w 710"/>
                <a:gd name="T41" fmla="*/ 600 h 1001"/>
                <a:gd name="T42" fmla="*/ 292 w 710"/>
                <a:gd name="T43" fmla="*/ 612 h 1001"/>
                <a:gd name="T44" fmla="*/ 241 w 710"/>
                <a:gd name="T45" fmla="*/ 630 h 1001"/>
                <a:gd name="T46" fmla="*/ 195 w 710"/>
                <a:gd name="T47" fmla="*/ 642 h 1001"/>
                <a:gd name="T48" fmla="*/ 178 w 710"/>
                <a:gd name="T49" fmla="*/ 661 h 1001"/>
                <a:gd name="T50" fmla="*/ 155 w 710"/>
                <a:gd name="T51" fmla="*/ 679 h 1001"/>
                <a:gd name="T52" fmla="*/ 120 w 710"/>
                <a:gd name="T53" fmla="*/ 727 h 1001"/>
                <a:gd name="T54" fmla="*/ 126 w 710"/>
                <a:gd name="T55" fmla="*/ 806 h 1001"/>
                <a:gd name="T56" fmla="*/ 138 w 710"/>
                <a:gd name="T57" fmla="*/ 842 h 1001"/>
                <a:gd name="T58" fmla="*/ 172 w 710"/>
                <a:gd name="T59" fmla="*/ 873 h 1001"/>
                <a:gd name="T60" fmla="*/ 200 w 710"/>
                <a:gd name="T61" fmla="*/ 891 h 1001"/>
                <a:gd name="T62" fmla="*/ 166 w 710"/>
                <a:gd name="T63" fmla="*/ 994 h 1001"/>
                <a:gd name="T64" fmla="*/ 132 w 710"/>
                <a:gd name="T65" fmla="*/ 976 h 1001"/>
                <a:gd name="T66" fmla="*/ 103 w 710"/>
                <a:gd name="T67" fmla="*/ 963 h 1001"/>
                <a:gd name="T68" fmla="*/ 69 w 710"/>
                <a:gd name="T69" fmla="*/ 939 h 1001"/>
                <a:gd name="T70" fmla="*/ 46 w 710"/>
                <a:gd name="T71" fmla="*/ 915 h 1001"/>
                <a:gd name="T72" fmla="*/ 29 w 710"/>
                <a:gd name="T73" fmla="*/ 885 h 1001"/>
                <a:gd name="T74" fmla="*/ 17 w 710"/>
                <a:gd name="T75" fmla="*/ 848 h 1001"/>
                <a:gd name="T76" fmla="*/ 0 w 710"/>
                <a:gd name="T77" fmla="*/ 794 h 1001"/>
                <a:gd name="T78" fmla="*/ 12 w 710"/>
                <a:gd name="T79" fmla="*/ 685 h 1001"/>
                <a:gd name="T80" fmla="*/ 46 w 710"/>
                <a:gd name="T81" fmla="*/ 630 h 1001"/>
                <a:gd name="T82" fmla="*/ 63 w 710"/>
                <a:gd name="T83" fmla="*/ 606 h 1001"/>
                <a:gd name="T84" fmla="*/ 98 w 710"/>
                <a:gd name="T85" fmla="*/ 576 h 1001"/>
                <a:gd name="T86" fmla="*/ 132 w 710"/>
                <a:gd name="T87" fmla="*/ 558 h 1001"/>
                <a:gd name="T88" fmla="*/ 160 w 710"/>
                <a:gd name="T89" fmla="*/ 539 h 1001"/>
                <a:gd name="T90" fmla="*/ 195 w 710"/>
                <a:gd name="T91" fmla="*/ 527 h 1001"/>
                <a:gd name="T92" fmla="*/ 235 w 710"/>
                <a:gd name="T93" fmla="*/ 509 h 1001"/>
                <a:gd name="T94" fmla="*/ 303 w 710"/>
                <a:gd name="T95" fmla="*/ 497 h 1001"/>
                <a:gd name="T96" fmla="*/ 366 w 710"/>
                <a:gd name="T97" fmla="*/ 479 h 1001"/>
                <a:gd name="T98" fmla="*/ 418 w 710"/>
                <a:gd name="T99" fmla="*/ 467 h 1001"/>
                <a:gd name="T100" fmla="*/ 446 w 710"/>
                <a:gd name="T101" fmla="*/ 448 h 1001"/>
                <a:gd name="T102" fmla="*/ 481 w 710"/>
                <a:gd name="T103" fmla="*/ 436 h 1001"/>
                <a:gd name="T104" fmla="*/ 509 w 710"/>
                <a:gd name="T105" fmla="*/ 412 h 1001"/>
                <a:gd name="T106" fmla="*/ 526 w 710"/>
                <a:gd name="T107" fmla="*/ 400 h 1001"/>
                <a:gd name="T108" fmla="*/ 555 w 710"/>
                <a:gd name="T109" fmla="*/ 370 h 1001"/>
                <a:gd name="T110" fmla="*/ 567 w 710"/>
                <a:gd name="T111" fmla="*/ 339 h 1001"/>
                <a:gd name="T112" fmla="*/ 572 w 710"/>
                <a:gd name="T113" fmla="*/ 236 h 1001"/>
                <a:gd name="T114" fmla="*/ 561 w 710"/>
                <a:gd name="T115" fmla="*/ 200 h 1001"/>
                <a:gd name="T116" fmla="*/ 544 w 710"/>
                <a:gd name="T117" fmla="*/ 176 h 1001"/>
                <a:gd name="T118" fmla="*/ 509 w 710"/>
                <a:gd name="T119" fmla="*/ 139 h 1001"/>
                <a:gd name="T120" fmla="*/ 486 w 710"/>
                <a:gd name="T121" fmla="*/ 121 h 1001"/>
                <a:gd name="T122" fmla="*/ 446 w 710"/>
                <a:gd name="T123" fmla="*/ 109 h 1001"/>
                <a:gd name="T124" fmla="*/ 395 w 710"/>
                <a:gd name="T125" fmla="*/ 0 h 100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710"/>
                <a:gd name="T190" fmla="*/ 0 h 1001"/>
                <a:gd name="T191" fmla="*/ 710 w 710"/>
                <a:gd name="T192" fmla="*/ 1001 h 100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710" h="1001">
                  <a:moveTo>
                    <a:pt x="395" y="0"/>
                  </a:moveTo>
                  <a:lnTo>
                    <a:pt x="418" y="0"/>
                  </a:lnTo>
                  <a:lnTo>
                    <a:pt x="424" y="6"/>
                  </a:lnTo>
                  <a:lnTo>
                    <a:pt x="452" y="6"/>
                  </a:lnTo>
                  <a:lnTo>
                    <a:pt x="458" y="12"/>
                  </a:lnTo>
                  <a:lnTo>
                    <a:pt x="475" y="12"/>
                  </a:lnTo>
                  <a:lnTo>
                    <a:pt x="481" y="18"/>
                  </a:lnTo>
                  <a:lnTo>
                    <a:pt x="498" y="18"/>
                  </a:lnTo>
                  <a:lnTo>
                    <a:pt x="504" y="24"/>
                  </a:lnTo>
                  <a:lnTo>
                    <a:pt x="515" y="24"/>
                  </a:lnTo>
                  <a:lnTo>
                    <a:pt x="521" y="30"/>
                  </a:lnTo>
                  <a:lnTo>
                    <a:pt x="532" y="30"/>
                  </a:lnTo>
                  <a:lnTo>
                    <a:pt x="538" y="36"/>
                  </a:lnTo>
                  <a:lnTo>
                    <a:pt x="549" y="36"/>
                  </a:lnTo>
                  <a:lnTo>
                    <a:pt x="549" y="42"/>
                  </a:lnTo>
                  <a:lnTo>
                    <a:pt x="561" y="42"/>
                  </a:lnTo>
                  <a:lnTo>
                    <a:pt x="567" y="49"/>
                  </a:lnTo>
                  <a:lnTo>
                    <a:pt x="572" y="49"/>
                  </a:lnTo>
                  <a:lnTo>
                    <a:pt x="578" y="55"/>
                  </a:lnTo>
                  <a:lnTo>
                    <a:pt x="584" y="55"/>
                  </a:lnTo>
                  <a:lnTo>
                    <a:pt x="584" y="61"/>
                  </a:lnTo>
                  <a:lnTo>
                    <a:pt x="589" y="61"/>
                  </a:lnTo>
                  <a:lnTo>
                    <a:pt x="601" y="73"/>
                  </a:lnTo>
                  <a:lnTo>
                    <a:pt x="607" y="73"/>
                  </a:lnTo>
                  <a:lnTo>
                    <a:pt x="612" y="79"/>
                  </a:lnTo>
                  <a:lnTo>
                    <a:pt x="618" y="79"/>
                  </a:lnTo>
                  <a:lnTo>
                    <a:pt x="618" y="85"/>
                  </a:lnTo>
                  <a:lnTo>
                    <a:pt x="624" y="85"/>
                  </a:lnTo>
                  <a:lnTo>
                    <a:pt x="624" y="91"/>
                  </a:lnTo>
                  <a:lnTo>
                    <a:pt x="629" y="91"/>
                  </a:lnTo>
                  <a:lnTo>
                    <a:pt x="629" y="97"/>
                  </a:lnTo>
                  <a:lnTo>
                    <a:pt x="635" y="97"/>
                  </a:lnTo>
                  <a:lnTo>
                    <a:pt x="635" y="103"/>
                  </a:lnTo>
                  <a:lnTo>
                    <a:pt x="641" y="103"/>
                  </a:lnTo>
                  <a:lnTo>
                    <a:pt x="641" y="109"/>
                  </a:lnTo>
                  <a:lnTo>
                    <a:pt x="647" y="109"/>
                  </a:lnTo>
                  <a:lnTo>
                    <a:pt x="664" y="127"/>
                  </a:lnTo>
                  <a:lnTo>
                    <a:pt x="664" y="133"/>
                  </a:lnTo>
                  <a:lnTo>
                    <a:pt x="669" y="133"/>
                  </a:lnTo>
                  <a:lnTo>
                    <a:pt x="669" y="139"/>
                  </a:lnTo>
                  <a:lnTo>
                    <a:pt x="675" y="139"/>
                  </a:lnTo>
                  <a:lnTo>
                    <a:pt x="675" y="146"/>
                  </a:lnTo>
                  <a:lnTo>
                    <a:pt x="681" y="152"/>
                  </a:lnTo>
                  <a:lnTo>
                    <a:pt x="681" y="158"/>
                  </a:lnTo>
                  <a:lnTo>
                    <a:pt x="687" y="158"/>
                  </a:lnTo>
                  <a:lnTo>
                    <a:pt x="687" y="170"/>
                  </a:lnTo>
                  <a:lnTo>
                    <a:pt x="692" y="170"/>
                  </a:lnTo>
                  <a:lnTo>
                    <a:pt x="692" y="182"/>
                  </a:lnTo>
                  <a:lnTo>
                    <a:pt x="698" y="188"/>
                  </a:lnTo>
                  <a:lnTo>
                    <a:pt x="698" y="200"/>
                  </a:lnTo>
                  <a:lnTo>
                    <a:pt x="704" y="200"/>
                  </a:lnTo>
                  <a:lnTo>
                    <a:pt x="704" y="230"/>
                  </a:lnTo>
                  <a:lnTo>
                    <a:pt x="709" y="230"/>
                  </a:lnTo>
                  <a:lnTo>
                    <a:pt x="709" y="321"/>
                  </a:lnTo>
                  <a:lnTo>
                    <a:pt x="704" y="327"/>
                  </a:lnTo>
                  <a:lnTo>
                    <a:pt x="704" y="352"/>
                  </a:lnTo>
                  <a:lnTo>
                    <a:pt x="698" y="358"/>
                  </a:lnTo>
                  <a:lnTo>
                    <a:pt x="698" y="370"/>
                  </a:lnTo>
                  <a:lnTo>
                    <a:pt x="692" y="376"/>
                  </a:lnTo>
                  <a:lnTo>
                    <a:pt x="692" y="388"/>
                  </a:lnTo>
                  <a:lnTo>
                    <a:pt x="687" y="388"/>
                  </a:lnTo>
                  <a:lnTo>
                    <a:pt x="687" y="400"/>
                  </a:lnTo>
                  <a:lnTo>
                    <a:pt x="681" y="400"/>
                  </a:lnTo>
                  <a:lnTo>
                    <a:pt x="681" y="412"/>
                  </a:lnTo>
                  <a:lnTo>
                    <a:pt x="675" y="412"/>
                  </a:lnTo>
                  <a:lnTo>
                    <a:pt x="675" y="418"/>
                  </a:lnTo>
                  <a:lnTo>
                    <a:pt x="669" y="424"/>
                  </a:lnTo>
                  <a:lnTo>
                    <a:pt x="669" y="430"/>
                  </a:lnTo>
                  <a:lnTo>
                    <a:pt x="664" y="430"/>
                  </a:lnTo>
                  <a:lnTo>
                    <a:pt x="664" y="436"/>
                  </a:lnTo>
                  <a:lnTo>
                    <a:pt x="658" y="442"/>
                  </a:lnTo>
                  <a:lnTo>
                    <a:pt x="658" y="448"/>
                  </a:lnTo>
                  <a:lnTo>
                    <a:pt x="652" y="448"/>
                  </a:lnTo>
                  <a:lnTo>
                    <a:pt x="652" y="455"/>
                  </a:lnTo>
                  <a:lnTo>
                    <a:pt x="647" y="455"/>
                  </a:lnTo>
                  <a:lnTo>
                    <a:pt x="647" y="461"/>
                  </a:lnTo>
                  <a:lnTo>
                    <a:pt x="641" y="461"/>
                  </a:lnTo>
                  <a:lnTo>
                    <a:pt x="641" y="467"/>
                  </a:lnTo>
                  <a:lnTo>
                    <a:pt x="595" y="515"/>
                  </a:lnTo>
                  <a:lnTo>
                    <a:pt x="589" y="515"/>
                  </a:lnTo>
                  <a:lnTo>
                    <a:pt x="578" y="527"/>
                  </a:lnTo>
                  <a:lnTo>
                    <a:pt x="572" y="527"/>
                  </a:lnTo>
                  <a:lnTo>
                    <a:pt x="567" y="533"/>
                  </a:lnTo>
                  <a:lnTo>
                    <a:pt x="561" y="533"/>
                  </a:lnTo>
                  <a:lnTo>
                    <a:pt x="555" y="539"/>
                  </a:lnTo>
                  <a:lnTo>
                    <a:pt x="549" y="539"/>
                  </a:lnTo>
                  <a:lnTo>
                    <a:pt x="549" y="545"/>
                  </a:lnTo>
                  <a:lnTo>
                    <a:pt x="538" y="545"/>
                  </a:lnTo>
                  <a:lnTo>
                    <a:pt x="538" y="551"/>
                  </a:lnTo>
                  <a:lnTo>
                    <a:pt x="526" y="551"/>
                  </a:lnTo>
                  <a:lnTo>
                    <a:pt x="521" y="558"/>
                  </a:lnTo>
                  <a:lnTo>
                    <a:pt x="509" y="558"/>
                  </a:lnTo>
                  <a:lnTo>
                    <a:pt x="504" y="564"/>
                  </a:lnTo>
                  <a:lnTo>
                    <a:pt x="498" y="564"/>
                  </a:lnTo>
                  <a:lnTo>
                    <a:pt x="492" y="570"/>
                  </a:lnTo>
                  <a:lnTo>
                    <a:pt x="481" y="570"/>
                  </a:lnTo>
                  <a:lnTo>
                    <a:pt x="475" y="576"/>
                  </a:lnTo>
                  <a:lnTo>
                    <a:pt x="458" y="576"/>
                  </a:lnTo>
                  <a:lnTo>
                    <a:pt x="458" y="582"/>
                  </a:lnTo>
                  <a:lnTo>
                    <a:pt x="441" y="582"/>
                  </a:lnTo>
                  <a:lnTo>
                    <a:pt x="435" y="588"/>
                  </a:lnTo>
                  <a:lnTo>
                    <a:pt x="412" y="588"/>
                  </a:lnTo>
                  <a:lnTo>
                    <a:pt x="406" y="594"/>
                  </a:lnTo>
                  <a:lnTo>
                    <a:pt x="384" y="594"/>
                  </a:lnTo>
                  <a:lnTo>
                    <a:pt x="384" y="600"/>
                  </a:lnTo>
                  <a:lnTo>
                    <a:pt x="349" y="600"/>
                  </a:lnTo>
                  <a:lnTo>
                    <a:pt x="349" y="606"/>
                  </a:lnTo>
                  <a:lnTo>
                    <a:pt x="321" y="606"/>
                  </a:lnTo>
                  <a:lnTo>
                    <a:pt x="315" y="612"/>
                  </a:lnTo>
                  <a:lnTo>
                    <a:pt x="292" y="612"/>
                  </a:lnTo>
                  <a:lnTo>
                    <a:pt x="286" y="618"/>
                  </a:lnTo>
                  <a:lnTo>
                    <a:pt x="269" y="618"/>
                  </a:lnTo>
                  <a:lnTo>
                    <a:pt x="263" y="624"/>
                  </a:lnTo>
                  <a:lnTo>
                    <a:pt x="246" y="624"/>
                  </a:lnTo>
                  <a:lnTo>
                    <a:pt x="241" y="630"/>
                  </a:lnTo>
                  <a:lnTo>
                    <a:pt x="229" y="630"/>
                  </a:lnTo>
                  <a:lnTo>
                    <a:pt x="223" y="636"/>
                  </a:lnTo>
                  <a:lnTo>
                    <a:pt x="212" y="636"/>
                  </a:lnTo>
                  <a:lnTo>
                    <a:pt x="206" y="642"/>
                  </a:lnTo>
                  <a:lnTo>
                    <a:pt x="195" y="642"/>
                  </a:lnTo>
                  <a:lnTo>
                    <a:pt x="195" y="648"/>
                  </a:lnTo>
                  <a:lnTo>
                    <a:pt x="183" y="648"/>
                  </a:lnTo>
                  <a:lnTo>
                    <a:pt x="183" y="654"/>
                  </a:lnTo>
                  <a:lnTo>
                    <a:pt x="178" y="654"/>
                  </a:lnTo>
                  <a:lnTo>
                    <a:pt x="178" y="661"/>
                  </a:lnTo>
                  <a:lnTo>
                    <a:pt x="172" y="661"/>
                  </a:lnTo>
                  <a:lnTo>
                    <a:pt x="166" y="667"/>
                  </a:lnTo>
                  <a:lnTo>
                    <a:pt x="160" y="667"/>
                  </a:lnTo>
                  <a:lnTo>
                    <a:pt x="160" y="673"/>
                  </a:lnTo>
                  <a:lnTo>
                    <a:pt x="155" y="679"/>
                  </a:lnTo>
                  <a:lnTo>
                    <a:pt x="149" y="679"/>
                  </a:lnTo>
                  <a:lnTo>
                    <a:pt x="143" y="685"/>
                  </a:lnTo>
                  <a:lnTo>
                    <a:pt x="143" y="691"/>
                  </a:lnTo>
                  <a:lnTo>
                    <a:pt x="120" y="715"/>
                  </a:lnTo>
                  <a:lnTo>
                    <a:pt x="120" y="727"/>
                  </a:lnTo>
                  <a:lnTo>
                    <a:pt x="115" y="733"/>
                  </a:lnTo>
                  <a:lnTo>
                    <a:pt x="115" y="788"/>
                  </a:lnTo>
                  <a:lnTo>
                    <a:pt x="120" y="794"/>
                  </a:lnTo>
                  <a:lnTo>
                    <a:pt x="120" y="806"/>
                  </a:lnTo>
                  <a:lnTo>
                    <a:pt x="126" y="806"/>
                  </a:lnTo>
                  <a:lnTo>
                    <a:pt x="126" y="818"/>
                  </a:lnTo>
                  <a:lnTo>
                    <a:pt x="132" y="824"/>
                  </a:lnTo>
                  <a:lnTo>
                    <a:pt x="132" y="830"/>
                  </a:lnTo>
                  <a:lnTo>
                    <a:pt x="138" y="836"/>
                  </a:lnTo>
                  <a:lnTo>
                    <a:pt x="138" y="842"/>
                  </a:lnTo>
                  <a:lnTo>
                    <a:pt x="155" y="860"/>
                  </a:lnTo>
                  <a:lnTo>
                    <a:pt x="160" y="860"/>
                  </a:lnTo>
                  <a:lnTo>
                    <a:pt x="160" y="867"/>
                  </a:lnTo>
                  <a:lnTo>
                    <a:pt x="166" y="873"/>
                  </a:lnTo>
                  <a:lnTo>
                    <a:pt x="172" y="873"/>
                  </a:lnTo>
                  <a:lnTo>
                    <a:pt x="178" y="879"/>
                  </a:lnTo>
                  <a:lnTo>
                    <a:pt x="183" y="879"/>
                  </a:lnTo>
                  <a:lnTo>
                    <a:pt x="189" y="885"/>
                  </a:lnTo>
                  <a:lnTo>
                    <a:pt x="195" y="885"/>
                  </a:lnTo>
                  <a:lnTo>
                    <a:pt x="200" y="891"/>
                  </a:lnTo>
                  <a:lnTo>
                    <a:pt x="206" y="891"/>
                  </a:lnTo>
                  <a:lnTo>
                    <a:pt x="206" y="1000"/>
                  </a:lnTo>
                  <a:lnTo>
                    <a:pt x="183" y="1000"/>
                  </a:lnTo>
                  <a:lnTo>
                    <a:pt x="183" y="994"/>
                  </a:lnTo>
                  <a:lnTo>
                    <a:pt x="166" y="994"/>
                  </a:lnTo>
                  <a:lnTo>
                    <a:pt x="160" y="988"/>
                  </a:lnTo>
                  <a:lnTo>
                    <a:pt x="149" y="988"/>
                  </a:lnTo>
                  <a:lnTo>
                    <a:pt x="143" y="982"/>
                  </a:lnTo>
                  <a:lnTo>
                    <a:pt x="132" y="982"/>
                  </a:lnTo>
                  <a:lnTo>
                    <a:pt x="132" y="976"/>
                  </a:lnTo>
                  <a:lnTo>
                    <a:pt x="126" y="976"/>
                  </a:lnTo>
                  <a:lnTo>
                    <a:pt x="120" y="970"/>
                  </a:lnTo>
                  <a:lnTo>
                    <a:pt x="115" y="970"/>
                  </a:lnTo>
                  <a:lnTo>
                    <a:pt x="109" y="963"/>
                  </a:lnTo>
                  <a:lnTo>
                    <a:pt x="103" y="963"/>
                  </a:lnTo>
                  <a:lnTo>
                    <a:pt x="98" y="957"/>
                  </a:lnTo>
                  <a:lnTo>
                    <a:pt x="92" y="957"/>
                  </a:lnTo>
                  <a:lnTo>
                    <a:pt x="86" y="951"/>
                  </a:lnTo>
                  <a:lnTo>
                    <a:pt x="80" y="951"/>
                  </a:lnTo>
                  <a:lnTo>
                    <a:pt x="69" y="939"/>
                  </a:lnTo>
                  <a:lnTo>
                    <a:pt x="63" y="939"/>
                  </a:lnTo>
                  <a:lnTo>
                    <a:pt x="52" y="927"/>
                  </a:lnTo>
                  <a:lnTo>
                    <a:pt x="52" y="921"/>
                  </a:lnTo>
                  <a:lnTo>
                    <a:pt x="46" y="921"/>
                  </a:lnTo>
                  <a:lnTo>
                    <a:pt x="46" y="915"/>
                  </a:lnTo>
                  <a:lnTo>
                    <a:pt x="40" y="909"/>
                  </a:lnTo>
                  <a:lnTo>
                    <a:pt x="40" y="903"/>
                  </a:lnTo>
                  <a:lnTo>
                    <a:pt x="35" y="897"/>
                  </a:lnTo>
                  <a:lnTo>
                    <a:pt x="35" y="891"/>
                  </a:lnTo>
                  <a:lnTo>
                    <a:pt x="29" y="885"/>
                  </a:lnTo>
                  <a:lnTo>
                    <a:pt x="29" y="879"/>
                  </a:lnTo>
                  <a:lnTo>
                    <a:pt x="23" y="873"/>
                  </a:lnTo>
                  <a:lnTo>
                    <a:pt x="23" y="860"/>
                  </a:lnTo>
                  <a:lnTo>
                    <a:pt x="17" y="860"/>
                  </a:lnTo>
                  <a:lnTo>
                    <a:pt x="17" y="848"/>
                  </a:lnTo>
                  <a:lnTo>
                    <a:pt x="12" y="842"/>
                  </a:lnTo>
                  <a:lnTo>
                    <a:pt x="12" y="824"/>
                  </a:lnTo>
                  <a:lnTo>
                    <a:pt x="6" y="818"/>
                  </a:lnTo>
                  <a:lnTo>
                    <a:pt x="6" y="800"/>
                  </a:lnTo>
                  <a:lnTo>
                    <a:pt x="0" y="794"/>
                  </a:lnTo>
                  <a:lnTo>
                    <a:pt x="0" y="733"/>
                  </a:lnTo>
                  <a:lnTo>
                    <a:pt x="6" y="727"/>
                  </a:lnTo>
                  <a:lnTo>
                    <a:pt x="6" y="703"/>
                  </a:lnTo>
                  <a:lnTo>
                    <a:pt x="12" y="697"/>
                  </a:lnTo>
                  <a:lnTo>
                    <a:pt x="12" y="685"/>
                  </a:lnTo>
                  <a:lnTo>
                    <a:pt x="17" y="679"/>
                  </a:lnTo>
                  <a:lnTo>
                    <a:pt x="17" y="667"/>
                  </a:lnTo>
                  <a:lnTo>
                    <a:pt x="23" y="667"/>
                  </a:lnTo>
                  <a:lnTo>
                    <a:pt x="23" y="654"/>
                  </a:lnTo>
                  <a:lnTo>
                    <a:pt x="46" y="630"/>
                  </a:lnTo>
                  <a:lnTo>
                    <a:pt x="46" y="624"/>
                  </a:lnTo>
                  <a:lnTo>
                    <a:pt x="52" y="624"/>
                  </a:lnTo>
                  <a:lnTo>
                    <a:pt x="58" y="618"/>
                  </a:lnTo>
                  <a:lnTo>
                    <a:pt x="58" y="612"/>
                  </a:lnTo>
                  <a:lnTo>
                    <a:pt x="63" y="606"/>
                  </a:lnTo>
                  <a:lnTo>
                    <a:pt x="69" y="606"/>
                  </a:lnTo>
                  <a:lnTo>
                    <a:pt x="80" y="594"/>
                  </a:lnTo>
                  <a:lnTo>
                    <a:pt x="86" y="594"/>
                  </a:lnTo>
                  <a:lnTo>
                    <a:pt x="98" y="582"/>
                  </a:lnTo>
                  <a:lnTo>
                    <a:pt x="98" y="576"/>
                  </a:lnTo>
                  <a:lnTo>
                    <a:pt x="103" y="576"/>
                  </a:lnTo>
                  <a:lnTo>
                    <a:pt x="109" y="570"/>
                  </a:lnTo>
                  <a:lnTo>
                    <a:pt x="115" y="570"/>
                  </a:lnTo>
                  <a:lnTo>
                    <a:pt x="126" y="558"/>
                  </a:lnTo>
                  <a:lnTo>
                    <a:pt x="132" y="558"/>
                  </a:lnTo>
                  <a:lnTo>
                    <a:pt x="138" y="551"/>
                  </a:lnTo>
                  <a:lnTo>
                    <a:pt x="143" y="551"/>
                  </a:lnTo>
                  <a:lnTo>
                    <a:pt x="149" y="545"/>
                  </a:lnTo>
                  <a:lnTo>
                    <a:pt x="155" y="545"/>
                  </a:lnTo>
                  <a:lnTo>
                    <a:pt x="160" y="539"/>
                  </a:lnTo>
                  <a:lnTo>
                    <a:pt x="166" y="539"/>
                  </a:lnTo>
                  <a:lnTo>
                    <a:pt x="172" y="533"/>
                  </a:lnTo>
                  <a:lnTo>
                    <a:pt x="178" y="533"/>
                  </a:lnTo>
                  <a:lnTo>
                    <a:pt x="183" y="527"/>
                  </a:lnTo>
                  <a:lnTo>
                    <a:pt x="195" y="527"/>
                  </a:lnTo>
                  <a:lnTo>
                    <a:pt x="200" y="521"/>
                  </a:lnTo>
                  <a:lnTo>
                    <a:pt x="212" y="521"/>
                  </a:lnTo>
                  <a:lnTo>
                    <a:pt x="218" y="515"/>
                  </a:lnTo>
                  <a:lnTo>
                    <a:pt x="235" y="515"/>
                  </a:lnTo>
                  <a:lnTo>
                    <a:pt x="235" y="509"/>
                  </a:lnTo>
                  <a:lnTo>
                    <a:pt x="252" y="509"/>
                  </a:lnTo>
                  <a:lnTo>
                    <a:pt x="258" y="503"/>
                  </a:lnTo>
                  <a:lnTo>
                    <a:pt x="275" y="503"/>
                  </a:lnTo>
                  <a:lnTo>
                    <a:pt x="281" y="497"/>
                  </a:lnTo>
                  <a:lnTo>
                    <a:pt x="303" y="497"/>
                  </a:lnTo>
                  <a:lnTo>
                    <a:pt x="309" y="491"/>
                  </a:lnTo>
                  <a:lnTo>
                    <a:pt x="332" y="491"/>
                  </a:lnTo>
                  <a:lnTo>
                    <a:pt x="338" y="485"/>
                  </a:lnTo>
                  <a:lnTo>
                    <a:pt x="361" y="485"/>
                  </a:lnTo>
                  <a:lnTo>
                    <a:pt x="366" y="479"/>
                  </a:lnTo>
                  <a:lnTo>
                    <a:pt x="384" y="479"/>
                  </a:lnTo>
                  <a:lnTo>
                    <a:pt x="389" y="473"/>
                  </a:lnTo>
                  <a:lnTo>
                    <a:pt x="401" y="473"/>
                  </a:lnTo>
                  <a:lnTo>
                    <a:pt x="406" y="467"/>
                  </a:lnTo>
                  <a:lnTo>
                    <a:pt x="418" y="467"/>
                  </a:lnTo>
                  <a:lnTo>
                    <a:pt x="424" y="461"/>
                  </a:lnTo>
                  <a:lnTo>
                    <a:pt x="435" y="461"/>
                  </a:lnTo>
                  <a:lnTo>
                    <a:pt x="435" y="455"/>
                  </a:lnTo>
                  <a:lnTo>
                    <a:pt x="446" y="455"/>
                  </a:lnTo>
                  <a:lnTo>
                    <a:pt x="446" y="448"/>
                  </a:lnTo>
                  <a:lnTo>
                    <a:pt x="458" y="448"/>
                  </a:lnTo>
                  <a:lnTo>
                    <a:pt x="464" y="442"/>
                  </a:lnTo>
                  <a:lnTo>
                    <a:pt x="469" y="442"/>
                  </a:lnTo>
                  <a:lnTo>
                    <a:pt x="475" y="436"/>
                  </a:lnTo>
                  <a:lnTo>
                    <a:pt x="481" y="436"/>
                  </a:lnTo>
                  <a:lnTo>
                    <a:pt x="481" y="430"/>
                  </a:lnTo>
                  <a:lnTo>
                    <a:pt x="492" y="430"/>
                  </a:lnTo>
                  <a:lnTo>
                    <a:pt x="492" y="424"/>
                  </a:lnTo>
                  <a:lnTo>
                    <a:pt x="498" y="424"/>
                  </a:lnTo>
                  <a:lnTo>
                    <a:pt x="509" y="412"/>
                  </a:lnTo>
                  <a:lnTo>
                    <a:pt x="515" y="412"/>
                  </a:lnTo>
                  <a:lnTo>
                    <a:pt x="515" y="406"/>
                  </a:lnTo>
                  <a:lnTo>
                    <a:pt x="521" y="406"/>
                  </a:lnTo>
                  <a:lnTo>
                    <a:pt x="521" y="400"/>
                  </a:lnTo>
                  <a:lnTo>
                    <a:pt x="526" y="400"/>
                  </a:lnTo>
                  <a:lnTo>
                    <a:pt x="526" y="394"/>
                  </a:lnTo>
                  <a:lnTo>
                    <a:pt x="532" y="394"/>
                  </a:lnTo>
                  <a:lnTo>
                    <a:pt x="549" y="376"/>
                  </a:lnTo>
                  <a:lnTo>
                    <a:pt x="549" y="370"/>
                  </a:lnTo>
                  <a:lnTo>
                    <a:pt x="555" y="370"/>
                  </a:lnTo>
                  <a:lnTo>
                    <a:pt x="555" y="358"/>
                  </a:lnTo>
                  <a:lnTo>
                    <a:pt x="561" y="358"/>
                  </a:lnTo>
                  <a:lnTo>
                    <a:pt x="561" y="352"/>
                  </a:lnTo>
                  <a:lnTo>
                    <a:pt x="567" y="345"/>
                  </a:lnTo>
                  <a:lnTo>
                    <a:pt x="567" y="339"/>
                  </a:lnTo>
                  <a:lnTo>
                    <a:pt x="572" y="333"/>
                  </a:lnTo>
                  <a:lnTo>
                    <a:pt x="572" y="321"/>
                  </a:lnTo>
                  <a:lnTo>
                    <a:pt x="578" y="315"/>
                  </a:lnTo>
                  <a:lnTo>
                    <a:pt x="578" y="242"/>
                  </a:lnTo>
                  <a:lnTo>
                    <a:pt x="572" y="236"/>
                  </a:lnTo>
                  <a:lnTo>
                    <a:pt x="572" y="224"/>
                  </a:lnTo>
                  <a:lnTo>
                    <a:pt x="567" y="218"/>
                  </a:lnTo>
                  <a:lnTo>
                    <a:pt x="567" y="212"/>
                  </a:lnTo>
                  <a:lnTo>
                    <a:pt x="561" y="206"/>
                  </a:lnTo>
                  <a:lnTo>
                    <a:pt x="561" y="200"/>
                  </a:lnTo>
                  <a:lnTo>
                    <a:pt x="555" y="200"/>
                  </a:lnTo>
                  <a:lnTo>
                    <a:pt x="555" y="194"/>
                  </a:lnTo>
                  <a:lnTo>
                    <a:pt x="549" y="188"/>
                  </a:lnTo>
                  <a:lnTo>
                    <a:pt x="549" y="182"/>
                  </a:lnTo>
                  <a:lnTo>
                    <a:pt x="544" y="176"/>
                  </a:lnTo>
                  <a:lnTo>
                    <a:pt x="544" y="170"/>
                  </a:lnTo>
                  <a:lnTo>
                    <a:pt x="538" y="170"/>
                  </a:lnTo>
                  <a:lnTo>
                    <a:pt x="538" y="164"/>
                  </a:lnTo>
                  <a:lnTo>
                    <a:pt x="515" y="139"/>
                  </a:lnTo>
                  <a:lnTo>
                    <a:pt x="509" y="139"/>
                  </a:lnTo>
                  <a:lnTo>
                    <a:pt x="509" y="133"/>
                  </a:lnTo>
                  <a:lnTo>
                    <a:pt x="504" y="133"/>
                  </a:lnTo>
                  <a:lnTo>
                    <a:pt x="498" y="127"/>
                  </a:lnTo>
                  <a:lnTo>
                    <a:pt x="492" y="127"/>
                  </a:lnTo>
                  <a:lnTo>
                    <a:pt x="486" y="121"/>
                  </a:lnTo>
                  <a:lnTo>
                    <a:pt x="481" y="121"/>
                  </a:lnTo>
                  <a:lnTo>
                    <a:pt x="475" y="115"/>
                  </a:lnTo>
                  <a:lnTo>
                    <a:pt x="464" y="115"/>
                  </a:lnTo>
                  <a:lnTo>
                    <a:pt x="464" y="109"/>
                  </a:lnTo>
                  <a:lnTo>
                    <a:pt x="446" y="109"/>
                  </a:lnTo>
                  <a:lnTo>
                    <a:pt x="441" y="103"/>
                  </a:lnTo>
                  <a:lnTo>
                    <a:pt x="418" y="103"/>
                  </a:lnTo>
                  <a:lnTo>
                    <a:pt x="412" y="97"/>
                  </a:lnTo>
                  <a:lnTo>
                    <a:pt x="395" y="97"/>
                  </a:lnTo>
                  <a:lnTo>
                    <a:pt x="395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33" name="Freeform 86"/>
            <p:cNvSpPr>
              <a:spLocks/>
            </p:cNvSpPr>
            <p:nvPr/>
          </p:nvSpPr>
          <p:spPr bwMode="auto">
            <a:xfrm>
              <a:off x="3040" y="2296"/>
              <a:ext cx="476" cy="1219"/>
            </a:xfrm>
            <a:custGeom>
              <a:avLst/>
              <a:gdLst>
                <a:gd name="T0" fmla="*/ 23 w 476"/>
                <a:gd name="T1" fmla="*/ 109 h 1219"/>
                <a:gd name="T2" fmla="*/ 35 w 476"/>
                <a:gd name="T3" fmla="*/ 121 h 1219"/>
                <a:gd name="T4" fmla="*/ 69 w 476"/>
                <a:gd name="T5" fmla="*/ 163 h 1219"/>
                <a:gd name="T6" fmla="*/ 80 w 476"/>
                <a:gd name="T7" fmla="*/ 139 h 1219"/>
                <a:gd name="T8" fmla="*/ 98 w 476"/>
                <a:gd name="T9" fmla="*/ 103 h 1219"/>
                <a:gd name="T10" fmla="*/ 120 w 476"/>
                <a:gd name="T11" fmla="*/ 85 h 1219"/>
                <a:gd name="T12" fmla="*/ 143 w 476"/>
                <a:gd name="T13" fmla="*/ 66 h 1219"/>
                <a:gd name="T14" fmla="*/ 195 w 476"/>
                <a:gd name="T15" fmla="*/ 24 h 1219"/>
                <a:gd name="T16" fmla="*/ 212 w 476"/>
                <a:gd name="T17" fmla="*/ 6 h 1219"/>
                <a:gd name="T18" fmla="*/ 218 w 476"/>
                <a:gd name="T19" fmla="*/ 42 h 1219"/>
                <a:gd name="T20" fmla="*/ 241 w 476"/>
                <a:gd name="T21" fmla="*/ 79 h 1219"/>
                <a:gd name="T22" fmla="*/ 269 w 476"/>
                <a:gd name="T23" fmla="*/ 97 h 1219"/>
                <a:gd name="T24" fmla="*/ 338 w 476"/>
                <a:gd name="T25" fmla="*/ 139 h 1219"/>
                <a:gd name="T26" fmla="*/ 343 w 476"/>
                <a:gd name="T27" fmla="*/ 194 h 1219"/>
                <a:gd name="T28" fmla="*/ 384 w 476"/>
                <a:gd name="T29" fmla="*/ 182 h 1219"/>
                <a:gd name="T30" fmla="*/ 452 w 476"/>
                <a:gd name="T31" fmla="*/ 236 h 1219"/>
                <a:gd name="T32" fmla="*/ 469 w 476"/>
                <a:gd name="T33" fmla="*/ 230 h 1219"/>
                <a:gd name="T34" fmla="*/ 446 w 476"/>
                <a:gd name="T35" fmla="*/ 260 h 1219"/>
                <a:gd name="T36" fmla="*/ 384 w 476"/>
                <a:gd name="T37" fmla="*/ 309 h 1219"/>
                <a:gd name="T38" fmla="*/ 366 w 476"/>
                <a:gd name="T39" fmla="*/ 345 h 1219"/>
                <a:gd name="T40" fmla="*/ 366 w 476"/>
                <a:gd name="T41" fmla="*/ 424 h 1219"/>
                <a:gd name="T42" fmla="*/ 435 w 476"/>
                <a:gd name="T43" fmla="*/ 448 h 1219"/>
                <a:gd name="T44" fmla="*/ 418 w 476"/>
                <a:gd name="T45" fmla="*/ 485 h 1219"/>
                <a:gd name="T46" fmla="*/ 366 w 476"/>
                <a:gd name="T47" fmla="*/ 515 h 1219"/>
                <a:gd name="T48" fmla="*/ 338 w 476"/>
                <a:gd name="T49" fmla="*/ 527 h 1219"/>
                <a:gd name="T50" fmla="*/ 321 w 476"/>
                <a:gd name="T51" fmla="*/ 533 h 1219"/>
                <a:gd name="T52" fmla="*/ 292 w 476"/>
                <a:gd name="T53" fmla="*/ 569 h 1219"/>
                <a:gd name="T54" fmla="*/ 281 w 476"/>
                <a:gd name="T55" fmla="*/ 600 h 1219"/>
                <a:gd name="T56" fmla="*/ 269 w 476"/>
                <a:gd name="T57" fmla="*/ 618 h 1219"/>
                <a:gd name="T58" fmla="*/ 241 w 476"/>
                <a:gd name="T59" fmla="*/ 642 h 1219"/>
                <a:gd name="T60" fmla="*/ 246 w 476"/>
                <a:gd name="T61" fmla="*/ 612 h 1219"/>
                <a:gd name="T62" fmla="*/ 298 w 476"/>
                <a:gd name="T63" fmla="*/ 612 h 1219"/>
                <a:gd name="T64" fmla="*/ 406 w 476"/>
                <a:gd name="T65" fmla="*/ 830 h 1219"/>
                <a:gd name="T66" fmla="*/ 418 w 476"/>
                <a:gd name="T67" fmla="*/ 860 h 1219"/>
                <a:gd name="T68" fmla="*/ 435 w 476"/>
                <a:gd name="T69" fmla="*/ 897 h 1219"/>
                <a:gd name="T70" fmla="*/ 418 w 476"/>
                <a:gd name="T71" fmla="*/ 933 h 1219"/>
                <a:gd name="T72" fmla="*/ 384 w 476"/>
                <a:gd name="T73" fmla="*/ 854 h 1219"/>
                <a:gd name="T74" fmla="*/ 326 w 476"/>
                <a:gd name="T75" fmla="*/ 848 h 1219"/>
                <a:gd name="T76" fmla="*/ 343 w 476"/>
                <a:gd name="T77" fmla="*/ 951 h 1219"/>
                <a:gd name="T78" fmla="*/ 315 w 476"/>
                <a:gd name="T79" fmla="*/ 1012 h 1219"/>
                <a:gd name="T80" fmla="*/ 303 w 476"/>
                <a:gd name="T81" fmla="*/ 1066 h 1219"/>
                <a:gd name="T82" fmla="*/ 309 w 476"/>
                <a:gd name="T83" fmla="*/ 1103 h 1219"/>
                <a:gd name="T84" fmla="*/ 298 w 476"/>
                <a:gd name="T85" fmla="*/ 1121 h 1219"/>
                <a:gd name="T86" fmla="*/ 263 w 476"/>
                <a:gd name="T87" fmla="*/ 1139 h 1219"/>
                <a:gd name="T88" fmla="*/ 246 w 476"/>
                <a:gd name="T89" fmla="*/ 1157 h 1219"/>
                <a:gd name="T90" fmla="*/ 212 w 476"/>
                <a:gd name="T91" fmla="*/ 1169 h 1219"/>
                <a:gd name="T92" fmla="*/ 201 w 476"/>
                <a:gd name="T93" fmla="*/ 1193 h 1219"/>
                <a:gd name="T94" fmla="*/ 143 w 476"/>
                <a:gd name="T95" fmla="*/ 1181 h 1219"/>
                <a:gd name="T96" fmla="*/ 109 w 476"/>
                <a:gd name="T97" fmla="*/ 1199 h 1219"/>
                <a:gd name="T98" fmla="*/ 23 w 476"/>
                <a:gd name="T99" fmla="*/ 1212 h 1219"/>
                <a:gd name="T100" fmla="*/ 29 w 476"/>
                <a:gd name="T101" fmla="*/ 1193 h 1219"/>
                <a:gd name="T102" fmla="*/ 80 w 476"/>
                <a:gd name="T103" fmla="*/ 1133 h 1219"/>
                <a:gd name="T104" fmla="*/ 46 w 476"/>
                <a:gd name="T105" fmla="*/ 1072 h 1219"/>
                <a:gd name="T106" fmla="*/ 126 w 476"/>
                <a:gd name="T107" fmla="*/ 1109 h 1219"/>
                <a:gd name="T108" fmla="*/ 98 w 476"/>
                <a:gd name="T109" fmla="*/ 1066 h 1219"/>
                <a:gd name="T110" fmla="*/ 23 w 476"/>
                <a:gd name="T111" fmla="*/ 981 h 1219"/>
                <a:gd name="T112" fmla="*/ 29 w 476"/>
                <a:gd name="T113" fmla="*/ 939 h 1219"/>
                <a:gd name="T114" fmla="*/ 58 w 476"/>
                <a:gd name="T115" fmla="*/ 963 h 1219"/>
                <a:gd name="T116" fmla="*/ 103 w 476"/>
                <a:gd name="T117" fmla="*/ 981 h 1219"/>
                <a:gd name="T118" fmla="*/ 92 w 476"/>
                <a:gd name="T119" fmla="*/ 927 h 1219"/>
                <a:gd name="T120" fmla="*/ 52 w 476"/>
                <a:gd name="T121" fmla="*/ 915 h 1219"/>
                <a:gd name="T122" fmla="*/ 23 w 476"/>
                <a:gd name="T123" fmla="*/ 878 h 1219"/>
                <a:gd name="T124" fmla="*/ 12 w 476"/>
                <a:gd name="T125" fmla="*/ 315 h 121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476"/>
                <a:gd name="T190" fmla="*/ 0 h 1219"/>
                <a:gd name="T191" fmla="*/ 476 w 476"/>
                <a:gd name="T192" fmla="*/ 1219 h 121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476" h="1219">
                  <a:moveTo>
                    <a:pt x="12" y="321"/>
                  </a:moveTo>
                  <a:lnTo>
                    <a:pt x="12" y="133"/>
                  </a:lnTo>
                  <a:lnTo>
                    <a:pt x="18" y="127"/>
                  </a:lnTo>
                  <a:lnTo>
                    <a:pt x="18" y="115"/>
                  </a:lnTo>
                  <a:lnTo>
                    <a:pt x="23" y="109"/>
                  </a:lnTo>
                  <a:lnTo>
                    <a:pt x="29" y="97"/>
                  </a:lnTo>
                  <a:lnTo>
                    <a:pt x="35" y="97"/>
                  </a:lnTo>
                  <a:lnTo>
                    <a:pt x="40" y="103"/>
                  </a:lnTo>
                  <a:lnTo>
                    <a:pt x="40" y="115"/>
                  </a:lnTo>
                  <a:lnTo>
                    <a:pt x="35" y="121"/>
                  </a:lnTo>
                  <a:lnTo>
                    <a:pt x="35" y="145"/>
                  </a:lnTo>
                  <a:lnTo>
                    <a:pt x="40" y="151"/>
                  </a:lnTo>
                  <a:lnTo>
                    <a:pt x="46" y="151"/>
                  </a:lnTo>
                  <a:lnTo>
                    <a:pt x="58" y="163"/>
                  </a:lnTo>
                  <a:lnTo>
                    <a:pt x="69" y="163"/>
                  </a:lnTo>
                  <a:lnTo>
                    <a:pt x="69" y="157"/>
                  </a:lnTo>
                  <a:lnTo>
                    <a:pt x="75" y="157"/>
                  </a:lnTo>
                  <a:lnTo>
                    <a:pt x="75" y="145"/>
                  </a:lnTo>
                  <a:lnTo>
                    <a:pt x="80" y="145"/>
                  </a:lnTo>
                  <a:lnTo>
                    <a:pt x="80" y="139"/>
                  </a:lnTo>
                  <a:lnTo>
                    <a:pt x="86" y="133"/>
                  </a:lnTo>
                  <a:lnTo>
                    <a:pt x="86" y="121"/>
                  </a:lnTo>
                  <a:lnTo>
                    <a:pt x="92" y="115"/>
                  </a:lnTo>
                  <a:lnTo>
                    <a:pt x="92" y="109"/>
                  </a:lnTo>
                  <a:lnTo>
                    <a:pt x="98" y="103"/>
                  </a:lnTo>
                  <a:lnTo>
                    <a:pt x="115" y="103"/>
                  </a:lnTo>
                  <a:lnTo>
                    <a:pt x="115" y="97"/>
                  </a:lnTo>
                  <a:lnTo>
                    <a:pt x="109" y="91"/>
                  </a:lnTo>
                  <a:lnTo>
                    <a:pt x="109" y="85"/>
                  </a:lnTo>
                  <a:lnTo>
                    <a:pt x="120" y="85"/>
                  </a:lnTo>
                  <a:lnTo>
                    <a:pt x="126" y="79"/>
                  </a:lnTo>
                  <a:lnTo>
                    <a:pt x="132" y="79"/>
                  </a:lnTo>
                  <a:lnTo>
                    <a:pt x="138" y="72"/>
                  </a:lnTo>
                  <a:lnTo>
                    <a:pt x="143" y="72"/>
                  </a:lnTo>
                  <a:lnTo>
                    <a:pt x="143" y="66"/>
                  </a:lnTo>
                  <a:lnTo>
                    <a:pt x="149" y="60"/>
                  </a:lnTo>
                  <a:lnTo>
                    <a:pt x="155" y="60"/>
                  </a:lnTo>
                  <a:lnTo>
                    <a:pt x="166" y="48"/>
                  </a:lnTo>
                  <a:lnTo>
                    <a:pt x="172" y="48"/>
                  </a:lnTo>
                  <a:lnTo>
                    <a:pt x="195" y="24"/>
                  </a:lnTo>
                  <a:lnTo>
                    <a:pt x="201" y="24"/>
                  </a:lnTo>
                  <a:lnTo>
                    <a:pt x="201" y="18"/>
                  </a:lnTo>
                  <a:lnTo>
                    <a:pt x="206" y="12"/>
                  </a:lnTo>
                  <a:lnTo>
                    <a:pt x="212" y="12"/>
                  </a:lnTo>
                  <a:lnTo>
                    <a:pt x="212" y="6"/>
                  </a:lnTo>
                  <a:lnTo>
                    <a:pt x="218" y="6"/>
                  </a:lnTo>
                  <a:lnTo>
                    <a:pt x="223" y="0"/>
                  </a:lnTo>
                  <a:lnTo>
                    <a:pt x="223" y="30"/>
                  </a:lnTo>
                  <a:lnTo>
                    <a:pt x="218" y="36"/>
                  </a:lnTo>
                  <a:lnTo>
                    <a:pt x="218" y="42"/>
                  </a:lnTo>
                  <a:lnTo>
                    <a:pt x="229" y="48"/>
                  </a:lnTo>
                  <a:lnTo>
                    <a:pt x="235" y="54"/>
                  </a:lnTo>
                  <a:lnTo>
                    <a:pt x="235" y="60"/>
                  </a:lnTo>
                  <a:lnTo>
                    <a:pt x="241" y="66"/>
                  </a:lnTo>
                  <a:lnTo>
                    <a:pt x="241" y="79"/>
                  </a:lnTo>
                  <a:lnTo>
                    <a:pt x="246" y="85"/>
                  </a:lnTo>
                  <a:lnTo>
                    <a:pt x="246" y="91"/>
                  </a:lnTo>
                  <a:lnTo>
                    <a:pt x="252" y="91"/>
                  </a:lnTo>
                  <a:lnTo>
                    <a:pt x="258" y="97"/>
                  </a:lnTo>
                  <a:lnTo>
                    <a:pt x="269" y="97"/>
                  </a:lnTo>
                  <a:lnTo>
                    <a:pt x="269" y="109"/>
                  </a:lnTo>
                  <a:lnTo>
                    <a:pt x="321" y="109"/>
                  </a:lnTo>
                  <a:lnTo>
                    <a:pt x="321" y="115"/>
                  </a:lnTo>
                  <a:lnTo>
                    <a:pt x="332" y="127"/>
                  </a:lnTo>
                  <a:lnTo>
                    <a:pt x="338" y="139"/>
                  </a:lnTo>
                  <a:lnTo>
                    <a:pt x="343" y="145"/>
                  </a:lnTo>
                  <a:lnTo>
                    <a:pt x="343" y="163"/>
                  </a:lnTo>
                  <a:lnTo>
                    <a:pt x="349" y="169"/>
                  </a:lnTo>
                  <a:lnTo>
                    <a:pt x="349" y="194"/>
                  </a:lnTo>
                  <a:lnTo>
                    <a:pt x="343" y="194"/>
                  </a:lnTo>
                  <a:lnTo>
                    <a:pt x="343" y="212"/>
                  </a:lnTo>
                  <a:lnTo>
                    <a:pt x="372" y="212"/>
                  </a:lnTo>
                  <a:lnTo>
                    <a:pt x="378" y="206"/>
                  </a:lnTo>
                  <a:lnTo>
                    <a:pt x="384" y="206"/>
                  </a:lnTo>
                  <a:lnTo>
                    <a:pt x="384" y="182"/>
                  </a:lnTo>
                  <a:lnTo>
                    <a:pt x="406" y="188"/>
                  </a:lnTo>
                  <a:lnTo>
                    <a:pt x="406" y="242"/>
                  </a:lnTo>
                  <a:lnTo>
                    <a:pt x="441" y="242"/>
                  </a:lnTo>
                  <a:lnTo>
                    <a:pt x="446" y="236"/>
                  </a:lnTo>
                  <a:lnTo>
                    <a:pt x="452" y="236"/>
                  </a:lnTo>
                  <a:lnTo>
                    <a:pt x="452" y="224"/>
                  </a:lnTo>
                  <a:lnTo>
                    <a:pt x="475" y="194"/>
                  </a:lnTo>
                  <a:lnTo>
                    <a:pt x="475" y="206"/>
                  </a:lnTo>
                  <a:lnTo>
                    <a:pt x="469" y="212"/>
                  </a:lnTo>
                  <a:lnTo>
                    <a:pt x="469" y="230"/>
                  </a:lnTo>
                  <a:lnTo>
                    <a:pt x="464" y="230"/>
                  </a:lnTo>
                  <a:lnTo>
                    <a:pt x="464" y="236"/>
                  </a:lnTo>
                  <a:lnTo>
                    <a:pt x="458" y="242"/>
                  </a:lnTo>
                  <a:lnTo>
                    <a:pt x="458" y="248"/>
                  </a:lnTo>
                  <a:lnTo>
                    <a:pt x="446" y="260"/>
                  </a:lnTo>
                  <a:lnTo>
                    <a:pt x="435" y="260"/>
                  </a:lnTo>
                  <a:lnTo>
                    <a:pt x="429" y="266"/>
                  </a:lnTo>
                  <a:lnTo>
                    <a:pt x="418" y="266"/>
                  </a:lnTo>
                  <a:lnTo>
                    <a:pt x="384" y="303"/>
                  </a:lnTo>
                  <a:lnTo>
                    <a:pt x="384" y="309"/>
                  </a:lnTo>
                  <a:lnTo>
                    <a:pt x="378" y="309"/>
                  </a:lnTo>
                  <a:lnTo>
                    <a:pt x="378" y="321"/>
                  </a:lnTo>
                  <a:lnTo>
                    <a:pt x="372" y="327"/>
                  </a:lnTo>
                  <a:lnTo>
                    <a:pt x="372" y="339"/>
                  </a:lnTo>
                  <a:lnTo>
                    <a:pt x="366" y="345"/>
                  </a:lnTo>
                  <a:lnTo>
                    <a:pt x="366" y="357"/>
                  </a:lnTo>
                  <a:lnTo>
                    <a:pt x="361" y="357"/>
                  </a:lnTo>
                  <a:lnTo>
                    <a:pt x="361" y="400"/>
                  </a:lnTo>
                  <a:lnTo>
                    <a:pt x="366" y="406"/>
                  </a:lnTo>
                  <a:lnTo>
                    <a:pt x="366" y="424"/>
                  </a:lnTo>
                  <a:lnTo>
                    <a:pt x="372" y="430"/>
                  </a:lnTo>
                  <a:lnTo>
                    <a:pt x="372" y="436"/>
                  </a:lnTo>
                  <a:lnTo>
                    <a:pt x="378" y="442"/>
                  </a:lnTo>
                  <a:lnTo>
                    <a:pt x="435" y="442"/>
                  </a:lnTo>
                  <a:lnTo>
                    <a:pt x="435" y="448"/>
                  </a:lnTo>
                  <a:lnTo>
                    <a:pt x="441" y="448"/>
                  </a:lnTo>
                  <a:lnTo>
                    <a:pt x="441" y="460"/>
                  </a:lnTo>
                  <a:lnTo>
                    <a:pt x="424" y="478"/>
                  </a:lnTo>
                  <a:lnTo>
                    <a:pt x="418" y="478"/>
                  </a:lnTo>
                  <a:lnTo>
                    <a:pt x="418" y="485"/>
                  </a:lnTo>
                  <a:lnTo>
                    <a:pt x="412" y="491"/>
                  </a:lnTo>
                  <a:lnTo>
                    <a:pt x="378" y="491"/>
                  </a:lnTo>
                  <a:lnTo>
                    <a:pt x="378" y="509"/>
                  </a:lnTo>
                  <a:lnTo>
                    <a:pt x="372" y="509"/>
                  </a:lnTo>
                  <a:lnTo>
                    <a:pt x="366" y="515"/>
                  </a:lnTo>
                  <a:lnTo>
                    <a:pt x="361" y="515"/>
                  </a:lnTo>
                  <a:lnTo>
                    <a:pt x="361" y="521"/>
                  </a:lnTo>
                  <a:lnTo>
                    <a:pt x="349" y="521"/>
                  </a:lnTo>
                  <a:lnTo>
                    <a:pt x="343" y="527"/>
                  </a:lnTo>
                  <a:lnTo>
                    <a:pt x="338" y="527"/>
                  </a:lnTo>
                  <a:lnTo>
                    <a:pt x="338" y="533"/>
                  </a:lnTo>
                  <a:lnTo>
                    <a:pt x="332" y="533"/>
                  </a:lnTo>
                  <a:lnTo>
                    <a:pt x="332" y="539"/>
                  </a:lnTo>
                  <a:lnTo>
                    <a:pt x="321" y="539"/>
                  </a:lnTo>
                  <a:lnTo>
                    <a:pt x="321" y="533"/>
                  </a:lnTo>
                  <a:lnTo>
                    <a:pt x="321" y="551"/>
                  </a:lnTo>
                  <a:lnTo>
                    <a:pt x="315" y="557"/>
                  </a:lnTo>
                  <a:lnTo>
                    <a:pt x="315" y="563"/>
                  </a:lnTo>
                  <a:lnTo>
                    <a:pt x="298" y="563"/>
                  </a:lnTo>
                  <a:lnTo>
                    <a:pt x="292" y="569"/>
                  </a:lnTo>
                  <a:lnTo>
                    <a:pt x="292" y="575"/>
                  </a:lnTo>
                  <a:lnTo>
                    <a:pt x="286" y="575"/>
                  </a:lnTo>
                  <a:lnTo>
                    <a:pt x="286" y="581"/>
                  </a:lnTo>
                  <a:lnTo>
                    <a:pt x="281" y="594"/>
                  </a:lnTo>
                  <a:lnTo>
                    <a:pt x="281" y="600"/>
                  </a:lnTo>
                  <a:lnTo>
                    <a:pt x="286" y="600"/>
                  </a:lnTo>
                  <a:lnTo>
                    <a:pt x="281" y="606"/>
                  </a:lnTo>
                  <a:lnTo>
                    <a:pt x="281" y="612"/>
                  </a:lnTo>
                  <a:lnTo>
                    <a:pt x="275" y="612"/>
                  </a:lnTo>
                  <a:lnTo>
                    <a:pt x="269" y="618"/>
                  </a:lnTo>
                  <a:lnTo>
                    <a:pt x="269" y="624"/>
                  </a:lnTo>
                  <a:lnTo>
                    <a:pt x="263" y="630"/>
                  </a:lnTo>
                  <a:lnTo>
                    <a:pt x="258" y="630"/>
                  </a:lnTo>
                  <a:lnTo>
                    <a:pt x="246" y="642"/>
                  </a:lnTo>
                  <a:lnTo>
                    <a:pt x="241" y="642"/>
                  </a:lnTo>
                  <a:lnTo>
                    <a:pt x="235" y="648"/>
                  </a:lnTo>
                  <a:lnTo>
                    <a:pt x="229" y="642"/>
                  </a:lnTo>
                  <a:lnTo>
                    <a:pt x="229" y="636"/>
                  </a:lnTo>
                  <a:lnTo>
                    <a:pt x="235" y="624"/>
                  </a:lnTo>
                  <a:lnTo>
                    <a:pt x="246" y="612"/>
                  </a:lnTo>
                  <a:lnTo>
                    <a:pt x="258" y="612"/>
                  </a:lnTo>
                  <a:lnTo>
                    <a:pt x="263" y="606"/>
                  </a:lnTo>
                  <a:lnTo>
                    <a:pt x="275" y="606"/>
                  </a:lnTo>
                  <a:lnTo>
                    <a:pt x="281" y="612"/>
                  </a:lnTo>
                  <a:lnTo>
                    <a:pt x="298" y="612"/>
                  </a:lnTo>
                  <a:lnTo>
                    <a:pt x="298" y="703"/>
                  </a:lnTo>
                  <a:lnTo>
                    <a:pt x="315" y="697"/>
                  </a:lnTo>
                  <a:lnTo>
                    <a:pt x="321" y="775"/>
                  </a:lnTo>
                  <a:lnTo>
                    <a:pt x="395" y="848"/>
                  </a:lnTo>
                  <a:lnTo>
                    <a:pt x="406" y="830"/>
                  </a:lnTo>
                  <a:lnTo>
                    <a:pt x="406" y="836"/>
                  </a:lnTo>
                  <a:lnTo>
                    <a:pt x="412" y="836"/>
                  </a:lnTo>
                  <a:lnTo>
                    <a:pt x="412" y="848"/>
                  </a:lnTo>
                  <a:lnTo>
                    <a:pt x="418" y="854"/>
                  </a:lnTo>
                  <a:lnTo>
                    <a:pt x="418" y="860"/>
                  </a:lnTo>
                  <a:lnTo>
                    <a:pt x="424" y="866"/>
                  </a:lnTo>
                  <a:lnTo>
                    <a:pt x="424" y="878"/>
                  </a:lnTo>
                  <a:lnTo>
                    <a:pt x="429" y="884"/>
                  </a:lnTo>
                  <a:lnTo>
                    <a:pt x="429" y="890"/>
                  </a:lnTo>
                  <a:lnTo>
                    <a:pt x="435" y="897"/>
                  </a:lnTo>
                  <a:lnTo>
                    <a:pt x="435" y="921"/>
                  </a:lnTo>
                  <a:lnTo>
                    <a:pt x="424" y="921"/>
                  </a:lnTo>
                  <a:lnTo>
                    <a:pt x="424" y="933"/>
                  </a:lnTo>
                  <a:lnTo>
                    <a:pt x="424" y="927"/>
                  </a:lnTo>
                  <a:lnTo>
                    <a:pt x="418" y="933"/>
                  </a:lnTo>
                  <a:lnTo>
                    <a:pt x="412" y="927"/>
                  </a:lnTo>
                  <a:lnTo>
                    <a:pt x="389" y="890"/>
                  </a:lnTo>
                  <a:lnTo>
                    <a:pt x="395" y="860"/>
                  </a:lnTo>
                  <a:lnTo>
                    <a:pt x="389" y="854"/>
                  </a:lnTo>
                  <a:lnTo>
                    <a:pt x="384" y="854"/>
                  </a:lnTo>
                  <a:lnTo>
                    <a:pt x="384" y="848"/>
                  </a:lnTo>
                  <a:lnTo>
                    <a:pt x="378" y="848"/>
                  </a:lnTo>
                  <a:lnTo>
                    <a:pt x="372" y="842"/>
                  </a:lnTo>
                  <a:lnTo>
                    <a:pt x="366" y="842"/>
                  </a:lnTo>
                  <a:lnTo>
                    <a:pt x="326" y="848"/>
                  </a:lnTo>
                  <a:lnTo>
                    <a:pt x="309" y="866"/>
                  </a:lnTo>
                  <a:lnTo>
                    <a:pt x="309" y="897"/>
                  </a:lnTo>
                  <a:lnTo>
                    <a:pt x="332" y="897"/>
                  </a:lnTo>
                  <a:lnTo>
                    <a:pt x="343" y="909"/>
                  </a:lnTo>
                  <a:lnTo>
                    <a:pt x="343" y="951"/>
                  </a:lnTo>
                  <a:lnTo>
                    <a:pt x="326" y="969"/>
                  </a:lnTo>
                  <a:lnTo>
                    <a:pt x="326" y="993"/>
                  </a:lnTo>
                  <a:lnTo>
                    <a:pt x="321" y="993"/>
                  </a:lnTo>
                  <a:lnTo>
                    <a:pt x="321" y="1012"/>
                  </a:lnTo>
                  <a:lnTo>
                    <a:pt x="315" y="1012"/>
                  </a:lnTo>
                  <a:lnTo>
                    <a:pt x="315" y="1018"/>
                  </a:lnTo>
                  <a:lnTo>
                    <a:pt x="309" y="1024"/>
                  </a:lnTo>
                  <a:lnTo>
                    <a:pt x="309" y="1036"/>
                  </a:lnTo>
                  <a:lnTo>
                    <a:pt x="303" y="1042"/>
                  </a:lnTo>
                  <a:lnTo>
                    <a:pt x="303" y="1066"/>
                  </a:lnTo>
                  <a:lnTo>
                    <a:pt x="309" y="1072"/>
                  </a:lnTo>
                  <a:lnTo>
                    <a:pt x="309" y="1084"/>
                  </a:lnTo>
                  <a:lnTo>
                    <a:pt x="315" y="1090"/>
                  </a:lnTo>
                  <a:lnTo>
                    <a:pt x="315" y="1103"/>
                  </a:lnTo>
                  <a:lnTo>
                    <a:pt x="309" y="1103"/>
                  </a:lnTo>
                  <a:lnTo>
                    <a:pt x="309" y="1109"/>
                  </a:lnTo>
                  <a:lnTo>
                    <a:pt x="303" y="1109"/>
                  </a:lnTo>
                  <a:lnTo>
                    <a:pt x="303" y="1115"/>
                  </a:lnTo>
                  <a:lnTo>
                    <a:pt x="298" y="1115"/>
                  </a:lnTo>
                  <a:lnTo>
                    <a:pt x="298" y="1121"/>
                  </a:lnTo>
                  <a:lnTo>
                    <a:pt x="292" y="1121"/>
                  </a:lnTo>
                  <a:lnTo>
                    <a:pt x="281" y="1133"/>
                  </a:lnTo>
                  <a:lnTo>
                    <a:pt x="275" y="1133"/>
                  </a:lnTo>
                  <a:lnTo>
                    <a:pt x="275" y="1139"/>
                  </a:lnTo>
                  <a:lnTo>
                    <a:pt x="263" y="1139"/>
                  </a:lnTo>
                  <a:lnTo>
                    <a:pt x="263" y="1145"/>
                  </a:lnTo>
                  <a:lnTo>
                    <a:pt x="258" y="1145"/>
                  </a:lnTo>
                  <a:lnTo>
                    <a:pt x="252" y="1151"/>
                  </a:lnTo>
                  <a:lnTo>
                    <a:pt x="246" y="1151"/>
                  </a:lnTo>
                  <a:lnTo>
                    <a:pt x="246" y="1157"/>
                  </a:lnTo>
                  <a:lnTo>
                    <a:pt x="241" y="1157"/>
                  </a:lnTo>
                  <a:lnTo>
                    <a:pt x="235" y="1163"/>
                  </a:lnTo>
                  <a:lnTo>
                    <a:pt x="229" y="1163"/>
                  </a:lnTo>
                  <a:lnTo>
                    <a:pt x="223" y="1169"/>
                  </a:lnTo>
                  <a:lnTo>
                    <a:pt x="212" y="1169"/>
                  </a:lnTo>
                  <a:lnTo>
                    <a:pt x="212" y="1175"/>
                  </a:lnTo>
                  <a:lnTo>
                    <a:pt x="206" y="1175"/>
                  </a:lnTo>
                  <a:lnTo>
                    <a:pt x="206" y="1181"/>
                  </a:lnTo>
                  <a:lnTo>
                    <a:pt x="201" y="1187"/>
                  </a:lnTo>
                  <a:lnTo>
                    <a:pt x="201" y="1193"/>
                  </a:lnTo>
                  <a:lnTo>
                    <a:pt x="195" y="1193"/>
                  </a:lnTo>
                  <a:lnTo>
                    <a:pt x="189" y="1199"/>
                  </a:lnTo>
                  <a:lnTo>
                    <a:pt x="172" y="1199"/>
                  </a:lnTo>
                  <a:lnTo>
                    <a:pt x="149" y="1181"/>
                  </a:lnTo>
                  <a:lnTo>
                    <a:pt x="143" y="1181"/>
                  </a:lnTo>
                  <a:lnTo>
                    <a:pt x="143" y="1187"/>
                  </a:lnTo>
                  <a:lnTo>
                    <a:pt x="138" y="1187"/>
                  </a:lnTo>
                  <a:lnTo>
                    <a:pt x="132" y="1193"/>
                  </a:lnTo>
                  <a:lnTo>
                    <a:pt x="115" y="1193"/>
                  </a:lnTo>
                  <a:lnTo>
                    <a:pt x="109" y="1199"/>
                  </a:lnTo>
                  <a:lnTo>
                    <a:pt x="75" y="1199"/>
                  </a:lnTo>
                  <a:lnTo>
                    <a:pt x="75" y="1206"/>
                  </a:lnTo>
                  <a:lnTo>
                    <a:pt x="63" y="1206"/>
                  </a:lnTo>
                  <a:lnTo>
                    <a:pt x="63" y="1212"/>
                  </a:lnTo>
                  <a:lnTo>
                    <a:pt x="23" y="1212"/>
                  </a:lnTo>
                  <a:lnTo>
                    <a:pt x="0" y="1218"/>
                  </a:lnTo>
                  <a:lnTo>
                    <a:pt x="0" y="1199"/>
                  </a:lnTo>
                  <a:lnTo>
                    <a:pt x="12" y="1199"/>
                  </a:lnTo>
                  <a:lnTo>
                    <a:pt x="18" y="1193"/>
                  </a:lnTo>
                  <a:lnTo>
                    <a:pt x="29" y="1193"/>
                  </a:lnTo>
                  <a:lnTo>
                    <a:pt x="40" y="1187"/>
                  </a:lnTo>
                  <a:lnTo>
                    <a:pt x="46" y="1187"/>
                  </a:lnTo>
                  <a:lnTo>
                    <a:pt x="103" y="1181"/>
                  </a:lnTo>
                  <a:lnTo>
                    <a:pt x="103" y="1157"/>
                  </a:lnTo>
                  <a:lnTo>
                    <a:pt x="80" y="1133"/>
                  </a:lnTo>
                  <a:lnTo>
                    <a:pt x="75" y="1133"/>
                  </a:lnTo>
                  <a:lnTo>
                    <a:pt x="58" y="1115"/>
                  </a:lnTo>
                  <a:lnTo>
                    <a:pt x="58" y="1109"/>
                  </a:lnTo>
                  <a:lnTo>
                    <a:pt x="40" y="1090"/>
                  </a:lnTo>
                  <a:lnTo>
                    <a:pt x="46" y="1072"/>
                  </a:lnTo>
                  <a:lnTo>
                    <a:pt x="92" y="1133"/>
                  </a:lnTo>
                  <a:lnTo>
                    <a:pt x="109" y="1133"/>
                  </a:lnTo>
                  <a:lnTo>
                    <a:pt x="120" y="1121"/>
                  </a:lnTo>
                  <a:lnTo>
                    <a:pt x="120" y="1115"/>
                  </a:lnTo>
                  <a:lnTo>
                    <a:pt x="126" y="1109"/>
                  </a:lnTo>
                  <a:lnTo>
                    <a:pt x="126" y="1060"/>
                  </a:lnTo>
                  <a:lnTo>
                    <a:pt x="120" y="1018"/>
                  </a:lnTo>
                  <a:lnTo>
                    <a:pt x="120" y="993"/>
                  </a:lnTo>
                  <a:lnTo>
                    <a:pt x="86" y="1000"/>
                  </a:lnTo>
                  <a:lnTo>
                    <a:pt x="98" y="1066"/>
                  </a:lnTo>
                  <a:lnTo>
                    <a:pt x="40" y="1006"/>
                  </a:lnTo>
                  <a:lnTo>
                    <a:pt x="0" y="1012"/>
                  </a:lnTo>
                  <a:lnTo>
                    <a:pt x="0" y="993"/>
                  </a:lnTo>
                  <a:lnTo>
                    <a:pt x="29" y="993"/>
                  </a:lnTo>
                  <a:lnTo>
                    <a:pt x="23" y="981"/>
                  </a:lnTo>
                  <a:lnTo>
                    <a:pt x="0" y="975"/>
                  </a:lnTo>
                  <a:lnTo>
                    <a:pt x="0" y="921"/>
                  </a:lnTo>
                  <a:lnTo>
                    <a:pt x="18" y="921"/>
                  </a:lnTo>
                  <a:lnTo>
                    <a:pt x="23" y="927"/>
                  </a:lnTo>
                  <a:lnTo>
                    <a:pt x="29" y="939"/>
                  </a:lnTo>
                  <a:lnTo>
                    <a:pt x="35" y="945"/>
                  </a:lnTo>
                  <a:lnTo>
                    <a:pt x="40" y="945"/>
                  </a:lnTo>
                  <a:lnTo>
                    <a:pt x="46" y="957"/>
                  </a:lnTo>
                  <a:lnTo>
                    <a:pt x="52" y="963"/>
                  </a:lnTo>
                  <a:lnTo>
                    <a:pt x="58" y="963"/>
                  </a:lnTo>
                  <a:lnTo>
                    <a:pt x="63" y="969"/>
                  </a:lnTo>
                  <a:lnTo>
                    <a:pt x="63" y="975"/>
                  </a:lnTo>
                  <a:lnTo>
                    <a:pt x="69" y="975"/>
                  </a:lnTo>
                  <a:lnTo>
                    <a:pt x="80" y="981"/>
                  </a:lnTo>
                  <a:lnTo>
                    <a:pt x="103" y="981"/>
                  </a:lnTo>
                  <a:lnTo>
                    <a:pt x="103" y="951"/>
                  </a:lnTo>
                  <a:lnTo>
                    <a:pt x="98" y="945"/>
                  </a:lnTo>
                  <a:lnTo>
                    <a:pt x="98" y="939"/>
                  </a:lnTo>
                  <a:lnTo>
                    <a:pt x="92" y="933"/>
                  </a:lnTo>
                  <a:lnTo>
                    <a:pt x="92" y="927"/>
                  </a:lnTo>
                  <a:lnTo>
                    <a:pt x="86" y="927"/>
                  </a:lnTo>
                  <a:lnTo>
                    <a:pt x="80" y="921"/>
                  </a:lnTo>
                  <a:lnTo>
                    <a:pt x="63" y="921"/>
                  </a:lnTo>
                  <a:lnTo>
                    <a:pt x="58" y="915"/>
                  </a:lnTo>
                  <a:lnTo>
                    <a:pt x="52" y="915"/>
                  </a:lnTo>
                  <a:lnTo>
                    <a:pt x="46" y="909"/>
                  </a:lnTo>
                  <a:lnTo>
                    <a:pt x="40" y="909"/>
                  </a:lnTo>
                  <a:lnTo>
                    <a:pt x="35" y="903"/>
                  </a:lnTo>
                  <a:lnTo>
                    <a:pt x="35" y="890"/>
                  </a:lnTo>
                  <a:lnTo>
                    <a:pt x="23" y="878"/>
                  </a:lnTo>
                  <a:lnTo>
                    <a:pt x="18" y="878"/>
                  </a:lnTo>
                  <a:lnTo>
                    <a:pt x="12" y="872"/>
                  </a:lnTo>
                  <a:lnTo>
                    <a:pt x="0" y="872"/>
                  </a:lnTo>
                  <a:lnTo>
                    <a:pt x="0" y="781"/>
                  </a:lnTo>
                  <a:lnTo>
                    <a:pt x="12" y="315"/>
                  </a:lnTo>
                  <a:lnTo>
                    <a:pt x="12" y="321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34" name="Freeform 87"/>
            <p:cNvSpPr>
              <a:spLocks/>
            </p:cNvSpPr>
            <p:nvPr/>
          </p:nvSpPr>
          <p:spPr bwMode="auto">
            <a:xfrm>
              <a:off x="2800" y="2635"/>
              <a:ext cx="419" cy="601"/>
            </a:xfrm>
            <a:custGeom>
              <a:avLst/>
              <a:gdLst>
                <a:gd name="T0" fmla="*/ 240 w 419"/>
                <a:gd name="T1" fmla="*/ 6 h 601"/>
                <a:gd name="T2" fmla="*/ 258 w 419"/>
                <a:gd name="T3" fmla="*/ 18 h 601"/>
                <a:gd name="T4" fmla="*/ 280 w 419"/>
                <a:gd name="T5" fmla="*/ 24 h 601"/>
                <a:gd name="T6" fmla="*/ 303 w 419"/>
                <a:gd name="T7" fmla="*/ 36 h 601"/>
                <a:gd name="T8" fmla="*/ 320 w 419"/>
                <a:gd name="T9" fmla="*/ 42 h 601"/>
                <a:gd name="T10" fmla="*/ 343 w 419"/>
                <a:gd name="T11" fmla="*/ 61 h 601"/>
                <a:gd name="T12" fmla="*/ 366 w 419"/>
                <a:gd name="T13" fmla="*/ 73 h 601"/>
                <a:gd name="T14" fmla="*/ 406 w 419"/>
                <a:gd name="T15" fmla="*/ 121 h 601"/>
                <a:gd name="T16" fmla="*/ 412 w 419"/>
                <a:gd name="T17" fmla="*/ 146 h 601"/>
                <a:gd name="T18" fmla="*/ 412 w 419"/>
                <a:gd name="T19" fmla="*/ 218 h 601"/>
                <a:gd name="T20" fmla="*/ 406 w 419"/>
                <a:gd name="T21" fmla="*/ 242 h 601"/>
                <a:gd name="T22" fmla="*/ 395 w 419"/>
                <a:gd name="T23" fmla="*/ 255 h 601"/>
                <a:gd name="T24" fmla="*/ 389 w 419"/>
                <a:gd name="T25" fmla="*/ 279 h 601"/>
                <a:gd name="T26" fmla="*/ 378 w 419"/>
                <a:gd name="T27" fmla="*/ 285 h 601"/>
                <a:gd name="T28" fmla="*/ 366 w 419"/>
                <a:gd name="T29" fmla="*/ 303 h 601"/>
                <a:gd name="T30" fmla="*/ 360 w 419"/>
                <a:gd name="T31" fmla="*/ 315 h 601"/>
                <a:gd name="T32" fmla="*/ 338 w 419"/>
                <a:gd name="T33" fmla="*/ 327 h 601"/>
                <a:gd name="T34" fmla="*/ 326 w 419"/>
                <a:gd name="T35" fmla="*/ 339 h 601"/>
                <a:gd name="T36" fmla="*/ 309 w 419"/>
                <a:gd name="T37" fmla="*/ 345 h 601"/>
                <a:gd name="T38" fmla="*/ 292 w 419"/>
                <a:gd name="T39" fmla="*/ 358 h 601"/>
                <a:gd name="T40" fmla="*/ 275 w 419"/>
                <a:gd name="T41" fmla="*/ 364 h 601"/>
                <a:gd name="T42" fmla="*/ 258 w 419"/>
                <a:gd name="T43" fmla="*/ 376 h 601"/>
                <a:gd name="T44" fmla="*/ 229 w 419"/>
                <a:gd name="T45" fmla="*/ 382 h 601"/>
                <a:gd name="T46" fmla="*/ 200 w 419"/>
                <a:gd name="T47" fmla="*/ 394 h 601"/>
                <a:gd name="T48" fmla="*/ 166 w 419"/>
                <a:gd name="T49" fmla="*/ 400 h 601"/>
                <a:gd name="T50" fmla="*/ 149 w 419"/>
                <a:gd name="T51" fmla="*/ 412 h 601"/>
                <a:gd name="T52" fmla="*/ 103 w 419"/>
                <a:gd name="T53" fmla="*/ 448 h 601"/>
                <a:gd name="T54" fmla="*/ 86 w 419"/>
                <a:gd name="T55" fmla="*/ 467 h 601"/>
                <a:gd name="T56" fmla="*/ 69 w 419"/>
                <a:gd name="T57" fmla="*/ 497 h 601"/>
                <a:gd name="T58" fmla="*/ 74 w 419"/>
                <a:gd name="T59" fmla="*/ 600 h 601"/>
                <a:gd name="T60" fmla="*/ 63 w 419"/>
                <a:gd name="T61" fmla="*/ 594 h 601"/>
                <a:gd name="T62" fmla="*/ 40 w 419"/>
                <a:gd name="T63" fmla="*/ 570 h 601"/>
                <a:gd name="T64" fmla="*/ 29 w 419"/>
                <a:gd name="T65" fmla="*/ 558 h 601"/>
                <a:gd name="T66" fmla="*/ 23 w 419"/>
                <a:gd name="T67" fmla="*/ 539 h 601"/>
                <a:gd name="T68" fmla="*/ 12 w 419"/>
                <a:gd name="T69" fmla="*/ 521 h 601"/>
                <a:gd name="T70" fmla="*/ 6 w 419"/>
                <a:gd name="T71" fmla="*/ 473 h 601"/>
                <a:gd name="T72" fmla="*/ 6 w 419"/>
                <a:gd name="T73" fmla="*/ 424 h 601"/>
                <a:gd name="T74" fmla="*/ 17 w 419"/>
                <a:gd name="T75" fmla="*/ 400 h 601"/>
                <a:gd name="T76" fmla="*/ 57 w 419"/>
                <a:gd name="T77" fmla="*/ 358 h 601"/>
                <a:gd name="T78" fmla="*/ 74 w 419"/>
                <a:gd name="T79" fmla="*/ 345 h 601"/>
                <a:gd name="T80" fmla="*/ 103 w 419"/>
                <a:gd name="T81" fmla="*/ 339 h 601"/>
                <a:gd name="T82" fmla="*/ 126 w 419"/>
                <a:gd name="T83" fmla="*/ 327 h 601"/>
                <a:gd name="T84" fmla="*/ 160 w 419"/>
                <a:gd name="T85" fmla="*/ 321 h 601"/>
                <a:gd name="T86" fmla="*/ 183 w 419"/>
                <a:gd name="T87" fmla="*/ 309 h 601"/>
                <a:gd name="T88" fmla="*/ 206 w 419"/>
                <a:gd name="T89" fmla="*/ 303 h 601"/>
                <a:gd name="T90" fmla="*/ 229 w 419"/>
                <a:gd name="T91" fmla="*/ 285 h 601"/>
                <a:gd name="T92" fmla="*/ 252 w 419"/>
                <a:gd name="T93" fmla="*/ 279 h 601"/>
                <a:gd name="T94" fmla="*/ 298 w 419"/>
                <a:gd name="T95" fmla="*/ 236 h 601"/>
                <a:gd name="T96" fmla="*/ 309 w 419"/>
                <a:gd name="T97" fmla="*/ 224 h 601"/>
                <a:gd name="T98" fmla="*/ 315 w 419"/>
                <a:gd name="T99" fmla="*/ 170 h 601"/>
                <a:gd name="T100" fmla="*/ 298 w 419"/>
                <a:gd name="T101" fmla="*/ 152 h 601"/>
                <a:gd name="T102" fmla="*/ 286 w 419"/>
                <a:gd name="T103" fmla="*/ 139 h 601"/>
                <a:gd name="T104" fmla="*/ 269 w 419"/>
                <a:gd name="T105" fmla="*/ 133 h 601"/>
                <a:gd name="T106" fmla="*/ 252 w 419"/>
                <a:gd name="T107" fmla="*/ 121 h 601"/>
                <a:gd name="T108" fmla="*/ 235 w 419"/>
                <a:gd name="T109" fmla="*/ 115 h 601"/>
                <a:gd name="T110" fmla="*/ 229 w 419"/>
                <a:gd name="T111" fmla="*/ 97 h 601"/>
                <a:gd name="T112" fmla="*/ 229 w 419"/>
                <a:gd name="T113" fmla="*/ 42 h 601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419"/>
                <a:gd name="T172" fmla="*/ 0 h 601"/>
                <a:gd name="T173" fmla="*/ 419 w 419"/>
                <a:gd name="T174" fmla="*/ 601 h 601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419" h="601">
                  <a:moveTo>
                    <a:pt x="229" y="0"/>
                  </a:moveTo>
                  <a:lnTo>
                    <a:pt x="229" y="6"/>
                  </a:lnTo>
                  <a:lnTo>
                    <a:pt x="240" y="6"/>
                  </a:lnTo>
                  <a:lnTo>
                    <a:pt x="240" y="12"/>
                  </a:lnTo>
                  <a:lnTo>
                    <a:pt x="258" y="12"/>
                  </a:lnTo>
                  <a:lnTo>
                    <a:pt x="258" y="18"/>
                  </a:lnTo>
                  <a:lnTo>
                    <a:pt x="269" y="18"/>
                  </a:lnTo>
                  <a:lnTo>
                    <a:pt x="275" y="24"/>
                  </a:lnTo>
                  <a:lnTo>
                    <a:pt x="280" y="24"/>
                  </a:lnTo>
                  <a:lnTo>
                    <a:pt x="286" y="30"/>
                  </a:lnTo>
                  <a:lnTo>
                    <a:pt x="298" y="30"/>
                  </a:lnTo>
                  <a:lnTo>
                    <a:pt x="303" y="36"/>
                  </a:lnTo>
                  <a:lnTo>
                    <a:pt x="309" y="36"/>
                  </a:lnTo>
                  <a:lnTo>
                    <a:pt x="315" y="42"/>
                  </a:lnTo>
                  <a:lnTo>
                    <a:pt x="320" y="42"/>
                  </a:lnTo>
                  <a:lnTo>
                    <a:pt x="332" y="55"/>
                  </a:lnTo>
                  <a:lnTo>
                    <a:pt x="338" y="55"/>
                  </a:lnTo>
                  <a:lnTo>
                    <a:pt x="343" y="61"/>
                  </a:lnTo>
                  <a:lnTo>
                    <a:pt x="349" y="61"/>
                  </a:lnTo>
                  <a:lnTo>
                    <a:pt x="360" y="73"/>
                  </a:lnTo>
                  <a:lnTo>
                    <a:pt x="366" y="73"/>
                  </a:lnTo>
                  <a:lnTo>
                    <a:pt x="400" y="109"/>
                  </a:lnTo>
                  <a:lnTo>
                    <a:pt x="400" y="115"/>
                  </a:lnTo>
                  <a:lnTo>
                    <a:pt x="406" y="121"/>
                  </a:lnTo>
                  <a:lnTo>
                    <a:pt x="406" y="127"/>
                  </a:lnTo>
                  <a:lnTo>
                    <a:pt x="412" y="133"/>
                  </a:lnTo>
                  <a:lnTo>
                    <a:pt x="412" y="146"/>
                  </a:lnTo>
                  <a:lnTo>
                    <a:pt x="418" y="146"/>
                  </a:lnTo>
                  <a:lnTo>
                    <a:pt x="418" y="212"/>
                  </a:lnTo>
                  <a:lnTo>
                    <a:pt x="412" y="218"/>
                  </a:lnTo>
                  <a:lnTo>
                    <a:pt x="412" y="230"/>
                  </a:lnTo>
                  <a:lnTo>
                    <a:pt x="406" y="230"/>
                  </a:lnTo>
                  <a:lnTo>
                    <a:pt x="406" y="242"/>
                  </a:lnTo>
                  <a:lnTo>
                    <a:pt x="400" y="249"/>
                  </a:lnTo>
                  <a:lnTo>
                    <a:pt x="400" y="255"/>
                  </a:lnTo>
                  <a:lnTo>
                    <a:pt x="395" y="255"/>
                  </a:lnTo>
                  <a:lnTo>
                    <a:pt x="395" y="267"/>
                  </a:lnTo>
                  <a:lnTo>
                    <a:pt x="389" y="267"/>
                  </a:lnTo>
                  <a:lnTo>
                    <a:pt x="389" y="279"/>
                  </a:lnTo>
                  <a:lnTo>
                    <a:pt x="383" y="279"/>
                  </a:lnTo>
                  <a:lnTo>
                    <a:pt x="383" y="285"/>
                  </a:lnTo>
                  <a:lnTo>
                    <a:pt x="378" y="285"/>
                  </a:lnTo>
                  <a:lnTo>
                    <a:pt x="378" y="297"/>
                  </a:lnTo>
                  <a:lnTo>
                    <a:pt x="372" y="297"/>
                  </a:lnTo>
                  <a:lnTo>
                    <a:pt x="366" y="303"/>
                  </a:lnTo>
                  <a:lnTo>
                    <a:pt x="366" y="309"/>
                  </a:lnTo>
                  <a:lnTo>
                    <a:pt x="360" y="309"/>
                  </a:lnTo>
                  <a:lnTo>
                    <a:pt x="360" y="315"/>
                  </a:lnTo>
                  <a:lnTo>
                    <a:pt x="355" y="315"/>
                  </a:lnTo>
                  <a:lnTo>
                    <a:pt x="343" y="327"/>
                  </a:lnTo>
                  <a:lnTo>
                    <a:pt x="338" y="327"/>
                  </a:lnTo>
                  <a:lnTo>
                    <a:pt x="338" y="333"/>
                  </a:lnTo>
                  <a:lnTo>
                    <a:pt x="332" y="333"/>
                  </a:lnTo>
                  <a:lnTo>
                    <a:pt x="326" y="339"/>
                  </a:lnTo>
                  <a:lnTo>
                    <a:pt x="320" y="339"/>
                  </a:lnTo>
                  <a:lnTo>
                    <a:pt x="315" y="345"/>
                  </a:lnTo>
                  <a:lnTo>
                    <a:pt x="309" y="345"/>
                  </a:lnTo>
                  <a:lnTo>
                    <a:pt x="303" y="352"/>
                  </a:lnTo>
                  <a:lnTo>
                    <a:pt x="298" y="352"/>
                  </a:lnTo>
                  <a:lnTo>
                    <a:pt x="292" y="358"/>
                  </a:lnTo>
                  <a:lnTo>
                    <a:pt x="280" y="358"/>
                  </a:lnTo>
                  <a:lnTo>
                    <a:pt x="280" y="364"/>
                  </a:lnTo>
                  <a:lnTo>
                    <a:pt x="275" y="364"/>
                  </a:lnTo>
                  <a:lnTo>
                    <a:pt x="269" y="370"/>
                  </a:lnTo>
                  <a:lnTo>
                    <a:pt x="263" y="370"/>
                  </a:lnTo>
                  <a:lnTo>
                    <a:pt x="258" y="376"/>
                  </a:lnTo>
                  <a:lnTo>
                    <a:pt x="246" y="376"/>
                  </a:lnTo>
                  <a:lnTo>
                    <a:pt x="240" y="382"/>
                  </a:lnTo>
                  <a:lnTo>
                    <a:pt x="229" y="382"/>
                  </a:lnTo>
                  <a:lnTo>
                    <a:pt x="223" y="388"/>
                  </a:lnTo>
                  <a:lnTo>
                    <a:pt x="206" y="388"/>
                  </a:lnTo>
                  <a:lnTo>
                    <a:pt x="200" y="394"/>
                  </a:lnTo>
                  <a:lnTo>
                    <a:pt x="183" y="394"/>
                  </a:lnTo>
                  <a:lnTo>
                    <a:pt x="183" y="400"/>
                  </a:lnTo>
                  <a:lnTo>
                    <a:pt x="166" y="400"/>
                  </a:lnTo>
                  <a:lnTo>
                    <a:pt x="166" y="406"/>
                  </a:lnTo>
                  <a:lnTo>
                    <a:pt x="160" y="406"/>
                  </a:lnTo>
                  <a:lnTo>
                    <a:pt x="149" y="412"/>
                  </a:lnTo>
                  <a:lnTo>
                    <a:pt x="143" y="418"/>
                  </a:lnTo>
                  <a:lnTo>
                    <a:pt x="132" y="418"/>
                  </a:lnTo>
                  <a:lnTo>
                    <a:pt x="103" y="448"/>
                  </a:lnTo>
                  <a:lnTo>
                    <a:pt x="97" y="448"/>
                  </a:lnTo>
                  <a:lnTo>
                    <a:pt x="86" y="461"/>
                  </a:lnTo>
                  <a:lnTo>
                    <a:pt x="86" y="467"/>
                  </a:lnTo>
                  <a:lnTo>
                    <a:pt x="74" y="479"/>
                  </a:lnTo>
                  <a:lnTo>
                    <a:pt x="74" y="491"/>
                  </a:lnTo>
                  <a:lnTo>
                    <a:pt x="69" y="497"/>
                  </a:lnTo>
                  <a:lnTo>
                    <a:pt x="69" y="588"/>
                  </a:lnTo>
                  <a:lnTo>
                    <a:pt x="74" y="594"/>
                  </a:lnTo>
                  <a:lnTo>
                    <a:pt x="74" y="600"/>
                  </a:lnTo>
                  <a:lnTo>
                    <a:pt x="69" y="600"/>
                  </a:lnTo>
                  <a:lnTo>
                    <a:pt x="69" y="594"/>
                  </a:lnTo>
                  <a:lnTo>
                    <a:pt x="63" y="594"/>
                  </a:lnTo>
                  <a:lnTo>
                    <a:pt x="63" y="588"/>
                  </a:lnTo>
                  <a:lnTo>
                    <a:pt x="57" y="588"/>
                  </a:lnTo>
                  <a:lnTo>
                    <a:pt x="40" y="570"/>
                  </a:lnTo>
                  <a:lnTo>
                    <a:pt x="40" y="564"/>
                  </a:lnTo>
                  <a:lnTo>
                    <a:pt x="34" y="564"/>
                  </a:lnTo>
                  <a:lnTo>
                    <a:pt x="29" y="558"/>
                  </a:lnTo>
                  <a:lnTo>
                    <a:pt x="29" y="551"/>
                  </a:lnTo>
                  <a:lnTo>
                    <a:pt x="23" y="545"/>
                  </a:lnTo>
                  <a:lnTo>
                    <a:pt x="23" y="539"/>
                  </a:lnTo>
                  <a:lnTo>
                    <a:pt x="17" y="533"/>
                  </a:lnTo>
                  <a:lnTo>
                    <a:pt x="17" y="527"/>
                  </a:lnTo>
                  <a:lnTo>
                    <a:pt x="12" y="521"/>
                  </a:lnTo>
                  <a:lnTo>
                    <a:pt x="12" y="509"/>
                  </a:lnTo>
                  <a:lnTo>
                    <a:pt x="6" y="503"/>
                  </a:lnTo>
                  <a:lnTo>
                    <a:pt x="6" y="473"/>
                  </a:lnTo>
                  <a:lnTo>
                    <a:pt x="0" y="467"/>
                  </a:lnTo>
                  <a:lnTo>
                    <a:pt x="6" y="455"/>
                  </a:lnTo>
                  <a:lnTo>
                    <a:pt x="6" y="424"/>
                  </a:lnTo>
                  <a:lnTo>
                    <a:pt x="12" y="418"/>
                  </a:lnTo>
                  <a:lnTo>
                    <a:pt x="12" y="406"/>
                  </a:lnTo>
                  <a:lnTo>
                    <a:pt x="17" y="400"/>
                  </a:lnTo>
                  <a:lnTo>
                    <a:pt x="17" y="394"/>
                  </a:lnTo>
                  <a:lnTo>
                    <a:pt x="52" y="358"/>
                  </a:lnTo>
                  <a:lnTo>
                    <a:pt x="57" y="358"/>
                  </a:lnTo>
                  <a:lnTo>
                    <a:pt x="63" y="352"/>
                  </a:lnTo>
                  <a:lnTo>
                    <a:pt x="69" y="352"/>
                  </a:lnTo>
                  <a:lnTo>
                    <a:pt x="74" y="345"/>
                  </a:lnTo>
                  <a:lnTo>
                    <a:pt x="86" y="345"/>
                  </a:lnTo>
                  <a:lnTo>
                    <a:pt x="92" y="339"/>
                  </a:lnTo>
                  <a:lnTo>
                    <a:pt x="103" y="339"/>
                  </a:lnTo>
                  <a:lnTo>
                    <a:pt x="109" y="333"/>
                  </a:lnTo>
                  <a:lnTo>
                    <a:pt x="126" y="333"/>
                  </a:lnTo>
                  <a:lnTo>
                    <a:pt x="126" y="327"/>
                  </a:lnTo>
                  <a:lnTo>
                    <a:pt x="143" y="327"/>
                  </a:lnTo>
                  <a:lnTo>
                    <a:pt x="149" y="321"/>
                  </a:lnTo>
                  <a:lnTo>
                    <a:pt x="160" y="321"/>
                  </a:lnTo>
                  <a:lnTo>
                    <a:pt x="166" y="315"/>
                  </a:lnTo>
                  <a:lnTo>
                    <a:pt x="177" y="315"/>
                  </a:lnTo>
                  <a:lnTo>
                    <a:pt x="183" y="309"/>
                  </a:lnTo>
                  <a:lnTo>
                    <a:pt x="189" y="309"/>
                  </a:lnTo>
                  <a:lnTo>
                    <a:pt x="195" y="303"/>
                  </a:lnTo>
                  <a:lnTo>
                    <a:pt x="206" y="303"/>
                  </a:lnTo>
                  <a:lnTo>
                    <a:pt x="217" y="291"/>
                  </a:lnTo>
                  <a:lnTo>
                    <a:pt x="223" y="291"/>
                  </a:lnTo>
                  <a:lnTo>
                    <a:pt x="229" y="285"/>
                  </a:lnTo>
                  <a:lnTo>
                    <a:pt x="240" y="285"/>
                  </a:lnTo>
                  <a:lnTo>
                    <a:pt x="246" y="279"/>
                  </a:lnTo>
                  <a:lnTo>
                    <a:pt x="252" y="279"/>
                  </a:lnTo>
                  <a:lnTo>
                    <a:pt x="263" y="267"/>
                  </a:lnTo>
                  <a:lnTo>
                    <a:pt x="269" y="267"/>
                  </a:lnTo>
                  <a:lnTo>
                    <a:pt x="298" y="236"/>
                  </a:lnTo>
                  <a:lnTo>
                    <a:pt x="298" y="230"/>
                  </a:lnTo>
                  <a:lnTo>
                    <a:pt x="303" y="230"/>
                  </a:lnTo>
                  <a:lnTo>
                    <a:pt x="309" y="224"/>
                  </a:lnTo>
                  <a:lnTo>
                    <a:pt x="309" y="212"/>
                  </a:lnTo>
                  <a:lnTo>
                    <a:pt x="315" y="206"/>
                  </a:lnTo>
                  <a:lnTo>
                    <a:pt x="315" y="170"/>
                  </a:lnTo>
                  <a:lnTo>
                    <a:pt x="303" y="158"/>
                  </a:lnTo>
                  <a:lnTo>
                    <a:pt x="303" y="152"/>
                  </a:lnTo>
                  <a:lnTo>
                    <a:pt x="298" y="152"/>
                  </a:lnTo>
                  <a:lnTo>
                    <a:pt x="298" y="146"/>
                  </a:lnTo>
                  <a:lnTo>
                    <a:pt x="292" y="146"/>
                  </a:lnTo>
                  <a:lnTo>
                    <a:pt x="286" y="139"/>
                  </a:lnTo>
                  <a:lnTo>
                    <a:pt x="280" y="139"/>
                  </a:lnTo>
                  <a:lnTo>
                    <a:pt x="275" y="133"/>
                  </a:lnTo>
                  <a:lnTo>
                    <a:pt x="269" y="133"/>
                  </a:lnTo>
                  <a:lnTo>
                    <a:pt x="263" y="127"/>
                  </a:lnTo>
                  <a:lnTo>
                    <a:pt x="252" y="127"/>
                  </a:lnTo>
                  <a:lnTo>
                    <a:pt x="252" y="121"/>
                  </a:lnTo>
                  <a:lnTo>
                    <a:pt x="240" y="121"/>
                  </a:lnTo>
                  <a:lnTo>
                    <a:pt x="240" y="115"/>
                  </a:lnTo>
                  <a:lnTo>
                    <a:pt x="235" y="115"/>
                  </a:lnTo>
                  <a:lnTo>
                    <a:pt x="235" y="109"/>
                  </a:lnTo>
                  <a:lnTo>
                    <a:pt x="229" y="109"/>
                  </a:lnTo>
                  <a:lnTo>
                    <a:pt x="229" y="97"/>
                  </a:lnTo>
                  <a:lnTo>
                    <a:pt x="223" y="97"/>
                  </a:lnTo>
                  <a:lnTo>
                    <a:pt x="223" y="49"/>
                  </a:lnTo>
                  <a:lnTo>
                    <a:pt x="229" y="42"/>
                  </a:lnTo>
                  <a:lnTo>
                    <a:pt x="229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35" name="Freeform 88"/>
            <p:cNvSpPr>
              <a:spLocks/>
            </p:cNvSpPr>
            <p:nvPr/>
          </p:nvSpPr>
          <p:spPr bwMode="auto">
            <a:xfrm>
              <a:off x="2777" y="2611"/>
              <a:ext cx="465" cy="643"/>
            </a:xfrm>
            <a:custGeom>
              <a:avLst/>
              <a:gdLst>
                <a:gd name="T0" fmla="*/ 240 w 465"/>
                <a:gd name="T1" fmla="*/ 48 h 643"/>
                <a:gd name="T2" fmla="*/ 281 w 465"/>
                <a:gd name="T3" fmla="*/ 66 h 643"/>
                <a:gd name="T4" fmla="*/ 332 w 465"/>
                <a:gd name="T5" fmla="*/ 91 h 643"/>
                <a:gd name="T6" fmla="*/ 378 w 465"/>
                <a:gd name="T7" fmla="*/ 121 h 643"/>
                <a:gd name="T8" fmla="*/ 418 w 465"/>
                <a:gd name="T9" fmla="*/ 194 h 643"/>
                <a:gd name="T10" fmla="*/ 412 w 465"/>
                <a:gd name="T11" fmla="*/ 242 h 643"/>
                <a:gd name="T12" fmla="*/ 395 w 465"/>
                <a:gd name="T13" fmla="*/ 273 h 643"/>
                <a:gd name="T14" fmla="*/ 366 w 465"/>
                <a:gd name="T15" fmla="*/ 315 h 643"/>
                <a:gd name="T16" fmla="*/ 332 w 465"/>
                <a:gd name="T17" fmla="*/ 339 h 643"/>
                <a:gd name="T18" fmla="*/ 298 w 465"/>
                <a:gd name="T19" fmla="*/ 357 h 643"/>
                <a:gd name="T20" fmla="*/ 269 w 465"/>
                <a:gd name="T21" fmla="*/ 369 h 643"/>
                <a:gd name="T22" fmla="*/ 229 w 465"/>
                <a:gd name="T23" fmla="*/ 388 h 643"/>
                <a:gd name="T24" fmla="*/ 132 w 465"/>
                <a:gd name="T25" fmla="*/ 424 h 643"/>
                <a:gd name="T26" fmla="*/ 69 w 465"/>
                <a:gd name="T27" fmla="*/ 521 h 643"/>
                <a:gd name="T28" fmla="*/ 75 w 465"/>
                <a:gd name="T29" fmla="*/ 624 h 643"/>
                <a:gd name="T30" fmla="*/ 86 w 465"/>
                <a:gd name="T31" fmla="*/ 588 h 643"/>
                <a:gd name="T32" fmla="*/ 57 w 465"/>
                <a:gd name="T33" fmla="*/ 533 h 643"/>
                <a:gd name="T34" fmla="*/ 52 w 465"/>
                <a:gd name="T35" fmla="*/ 454 h 643"/>
                <a:gd name="T36" fmla="*/ 86 w 465"/>
                <a:gd name="T37" fmla="*/ 400 h 643"/>
                <a:gd name="T38" fmla="*/ 126 w 465"/>
                <a:gd name="T39" fmla="*/ 382 h 643"/>
                <a:gd name="T40" fmla="*/ 183 w 465"/>
                <a:gd name="T41" fmla="*/ 363 h 643"/>
                <a:gd name="T42" fmla="*/ 263 w 465"/>
                <a:gd name="T43" fmla="*/ 333 h 643"/>
                <a:gd name="T44" fmla="*/ 315 w 465"/>
                <a:gd name="T45" fmla="*/ 297 h 643"/>
                <a:gd name="T46" fmla="*/ 355 w 465"/>
                <a:gd name="T47" fmla="*/ 236 h 643"/>
                <a:gd name="T48" fmla="*/ 338 w 465"/>
                <a:gd name="T49" fmla="*/ 163 h 643"/>
                <a:gd name="T50" fmla="*/ 292 w 465"/>
                <a:gd name="T51" fmla="*/ 127 h 643"/>
                <a:gd name="T52" fmla="*/ 275 w 465"/>
                <a:gd name="T53" fmla="*/ 127 h 643"/>
                <a:gd name="T54" fmla="*/ 240 w 465"/>
                <a:gd name="T55" fmla="*/ 109 h 643"/>
                <a:gd name="T56" fmla="*/ 252 w 465"/>
                <a:gd name="T57" fmla="*/ 0 h 643"/>
                <a:gd name="T58" fmla="*/ 223 w 465"/>
                <a:gd name="T59" fmla="*/ 133 h 643"/>
                <a:gd name="T60" fmla="*/ 269 w 465"/>
                <a:gd name="T61" fmla="*/ 151 h 643"/>
                <a:gd name="T62" fmla="*/ 229 w 465"/>
                <a:gd name="T63" fmla="*/ 145 h 643"/>
                <a:gd name="T64" fmla="*/ 281 w 465"/>
                <a:gd name="T65" fmla="*/ 176 h 643"/>
                <a:gd name="T66" fmla="*/ 315 w 465"/>
                <a:gd name="T67" fmla="*/ 206 h 643"/>
                <a:gd name="T68" fmla="*/ 309 w 465"/>
                <a:gd name="T69" fmla="*/ 230 h 643"/>
                <a:gd name="T70" fmla="*/ 269 w 465"/>
                <a:gd name="T71" fmla="*/ 266 h 643"/>
                <a:gd name="T72" fmla="*/ 229 w 465"/>
                <a:gd name="T73" fmla="*/ 297 h 643"/>
                <a:gd name="T74" fmla="*/ 160 w 465"/>
                <a:gd name="T75" fmla="*/ 321 h 643"/>
                <a:gd name="T76" fmla="*/ 97 w 465"/>
                <a:gd name="T77" fmla="*/ 339 h 643"/>
                <a:gd name="T78" fmla="*/ 52 w 465"/>
                <a:gd name="T79" fmla="*/ 363 h 643"/>
                <a:gd name="T80" fmla="*/ 12 w 465"/>
                <a:gd name="T81" fmla="*/ 430 h 643"/>
                <a:gd name="T82" fmla="*/ 6 w 465"/>
                <a:gd name="T83" fmla="*/ 527 h 643"/>
                <a:gd name="T84" fmla="*/ 35 w 465"/>
                <a:gd name="T85" fmla="*/ 594 h 643"/>
                <a:gd name="T86" fmla="*/ 75 w 465"/>
                <a:gd name="T87" fmla="*/ 636 h 643"/>
                <a:gd name="T88" fmla="*/ 109 w 465"/>
                <a:gd name="T89" fmla="*/ 582 h 643"/>
                <a:gd name="T90" fmla="*/ 120 w 465"/>
                <a:gd name="T91" fmla="*/ 503 h 643"/>
                <a:gd name="T92" fmla="*/ 189 w 465"/>
                <a:gd name="T93" fmla="*/ 448 h 643"/>
                <a:gd name="T94" fmla="*/ 292 w 465"/>
                <a:gd name="T95" fmla="*/ 418 h 643"/>
                <a:gd name="T96" fmla="*/ 315 w 465"/>
                <a:gd name="T97" fmla="*/ 400 h 643"/>
                <a:gd name="T98" fmla="*/ 343 w 465"/>
                <a:gd name="T99" fmla="*/ 388 h 643"/>
                <a:gd name="T100" fmla="*/ 389 w 465"/>
                <a:gd name="T101" fmla="*/ 357 h 643"/>
                <a:gd name="T102" fmla="*/ 435 w 465"/>
                <a:gd name="T103" fmla="*/ 297 h 643"/>
                <a:gd name="T104" fmla="*/ 446 w 465"/>
                <a:gd name="T105" fmla="*/ 266 h 643"/>
                <a:gd name="T106" fmla="*/ 464 w 465"/>
                <a:gd name="T107" fmla="*/ 224 h 643"/>
                <a:gd name="T108" fmla="*/ 452 w 465"/>
                <a:gd name="T109" fmla="*/ 139 h 643"/>
                <a:gd name="T110" fmla="*/ 383 w 465"/>
                <a:gd name="T111" fmla="*/ 66 h 643"/>
                <a:gd name="T112" fmla="*/ 338 w 465"/>
                <a:gd name="T113" fmla="*/ 36 h 643"/>
                <a:gd name="T114" fmla="*/ 281 w 465"/>
                <a:gd name="T115" fmla="*/ 12 h 643"/>
                <a:gd name="T116" fmla="*/ 263 w 465"/>
                <a:gd name="T117" fmla="*/ 36 h 643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465"/>
                <a:gd name="T178" fmla="*/ 0 h 643"/>
                <a:gd name="T179" fmla="*/ 465 w 465"/>
                <a:gd name="T180" fmla="*/ 643 h 643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465" h="643">
                  <a:moveTo>
                    <a:pt x="252" y="0"/>
                  </a:moveTo>
                  <a:lnTo>
                    <a:pt x="235" y="6"/>
                  </a:lnTo>
                  <a:lnTo>
                    <a:pt x="235" y="42"/>
                  </a:lnTo>
                  <a:lnTo>
                    <a:pt x="246" y="48"/>
                  </a:lnTo>
                  <a:lnTo>
                    <a:pt x="240" y="48"/>
                  </a:lnTo>
                  <a:lnTo>
                    <a:pt x="252" y="54"/>
                  </a:lnTo>
                  <a:lnTo>
                    <a:pt x="263" y="54"/>
                  </a:lnTo>
                  <a:lnTo>
                    <a:pt x="269" y="60"/>
                  </a:lnTo>
                  <a:lnTo>
                    <a:pt x="275" y="60"/>
                  </a:lnTo>
                  <a:lnTo>
                    <a:pt x="281" y="66"/>
                  </a:lnTo>
                  <a:lnTo>
                    <a:pt x="292" y="66"/>
                  </a:lnTo>
                  <a:lnTo>
                    <a:pt x="298" y="73"/>
                  </a:lnTo>
                  <a:lnTo>
                    <a:pt x="315" y="79"/>
                  </a:lnTo>
                  <a:lnTo>
                    <a:pt x="326" y="85"/>
                  </a:lnTo>
                  <a:lnTo>
                    <a:pt x="332" y="91"/>
                  </a:lnTo>
                  <a:lnTo>
                    <a:pt x="343" y="97"/>
                  </a:lnTo>
                  <a:lnTo>
                    <a:pt x="349" y="103"/>
                  </a:lnTo>
                  <a:lnTo>
                    <a:pt x="361" y="103"/>
                  </a:lnTo>
                  <a:lnTo>
                    <a:pt x="366" y="115"/>
                  </a:lnTo>
                  <a:lnTo>
                    <a:pt x="378" y="121"/>
                  </a:lnTo>
                  <a:lnTo>
                    <a:pt x="406" y="151"/>
                  </a:lnTo>
                  <a:lnTo>
                    <a:pt x="406" y="157"/>
                  </a:lnTo>
                  <a:lnTo>
                    <a:pt x="412" y="170"/>
                  </a:lnTo>
                  <a:lnTo>
                    <a:pt x="412" y="182"/>
                  </a:lnTo>
                  <a:lnTo>
                    <a:pt x="418" y="194"/>
                  </a:lnTo>
                  <a:lnTo>
                    <a:pt x="418" y="212"/>
                  </a:lnTo>
                  <a:lnTo>
                    <a:pt x="412" y="218"/>
                  </a:lnTo>
                  <a:lnTo>
                    <a:pt x="418" y="224"/>
                  </a:lnTo>
                  <a:lnTo>
                    <a:pt x="412" y="224"/>
                  </a:lnTo>
                  <a:lnTo>
                    <a:pt x="412" y="242"/>
                  </a:lnTo>
                  <a:lnTo>
                    <a:pt x="412" y="236"/>
                  </a:lnTo>
                  <a:lnTo>
                    <a:pt x="406" y="248"/>
                  </a:lnTo>
                  <a:lnTo>
                    <a:pt x="401" y="260"/>
                  </a:lnTo>
                  <a:lnTo>
                    <a:pt x="395" y="266"/>
                  </a:lnTo>
                  <a:lnTo>
                    <a:pt x="395" y="273"/>
                  </a:lnTo>
                  <a:lnTo>
                    <a:pt x="389" y="279"/>
                  </a:lnTo>
                  <a:lnTo>
                    <a:pt x="389" y="285"/>
                  </a:lnTo>
                  <a:lnTo>
                    <a:pt x="383" y="291"/>
                  </a:lnTo>
                  <a:lnTo>
                    <a:pt x="383" y="297"/>
                  </a:lnTo>
                  <a:lnTo>
                    <a:pt x="366" y="315"/>
                  </a:lnTo>
                  <a:lnTo>
                    <a:pt x="366" y="321"/>
                  </a:lnTo>
                  <a:lnTo>
                    <a:pt x="361" y="321"/>
                  </a:lnTo>
                  <a:lnTo>
                    <a:pt x="349" y="327"/>
                  </a:lnTo>
                  <a:lnTo>
                    <a:pt x="338" y="339"/>
                  </a:lnTo>
                  <a:lnTo>
                    <a:pt x="332" y="339"/>
                  </a:lnTo>
                  <a:lnTo>
                    <a:pt x="326" y="345"/>
                  </a:lnTo>
                  <a:lnTo>
                    <a:pt x="321" y="345"/>
                  </a:lnTo>
                  <a:lnTo>
                    <a:pt x="315" y="351"/>
                  </a:lnTo>
                  <a:lnTo>
                    <a:pt x="303" y="351"/>
                  </a:lnTo>
                  <a:lnTo>
                    <a:pt x="298" y="357"/>
                  </a:lnTo>
                  <a:lnTo>
                    <a:pt x="292" y="357"/>
                  </a:lnTo>
                  <a:lnTo>
                    <a:pt x="298" y="357"/>
                  </a:lnTo>
                  <a:lnTo>
                    <a:pt x="292" y="357"/>
                  </a:lnTo>
                  <a:lnTo>
                    <a:pt x="281" y="369"/>
                  </a:lnTo>
                  <a:lnTo>
                    <a:pt x="269" y="369"/>
                  </a:lnTo>
                  <a:lnTo>
                    <a:pt x="269" y="376"/>
                  </a:lnTo>
                  <a:lnTo>
                    <a:pt x="258" y="376"/>
                  </a:lnTo>
                  <a:lnTo>
                    <a:pt x="252" y="382"/>
                  </a:lnTo>
                  <a:lnTo>
                    <a:pt x="246" y="382"/>
                  </a:lnTo>
                  <a:lnTo>
                    <a:pt x="229" y="388"/>
                  </a:lnTo>
                  <a:lnTo>
                    <a:pt x="218" y="388"/>
                  </a:lnTo>
                  <a:lnTo>
                    <a:pt x="172" y="406"/>
                  </a:lnTo>
                  <a:lnTo>
                    <a:pt x="160" y="412"/>
                  </a:lnTo>
                  <a:lnTo>
                    <a:pt x="143" y="418"/>
                  </a:lnTo>
                  <a:lnTo>
                    <a:pt x="132" y="424"/>
                  </a:lnTo>
                  <a:lnTo>
                    <a:pt x="97" y="460"/>
                  </a:lnTo>
                  <a:lnTo>
                    <a:pt x="86" y="479"/>
                  </a:lnTo>
                  <a:lnTo>
                    <a:pt x="80" y="485"/>
                  </a:lnTo>
                  <a:lnTo>
                    <a:pt x="69" y="503"/>
                  </a:lnTo>
                  <a:lnTo>
                    <a:pt x="69" y="521"/>
                  </a:lnTo>
                  <a:lnTo>
                    <a:pt x="63" y="527"/>
                  </a:lnTo>
                  <a:lnTo>
                    <a:pt x="63" y="588"/>
                  </a:lnTo>
                  <a:lnTo>
                    <a:pt x="69" y="600"/>
                  </a:lnTo>
                  <a:lnTo>
                    <a:pt x="69" y="606"/>
                  </a:lnTo>
                  <a:lnTo>
                    <a:pt x="75" y="624"/>
                  </a:lnTo>
                  <a:lnTo>
                    <a:pt x="75" y="630"/>
                  </a:lnTo>
                  <a:lnTo>
                    <a:pt x="103" y="600"/>
                  </a:lnTo>
                  <a:lnTo>
                    <a:pt x="97" y="594"/>
                  </a:lnTo>
                  <a:lnTo>
                    <a:pt x="92" y="594"/>
                  </a:lnTo>
                  <a:lnTo>
                    <a:pt x="86" y="588"/>
                  </a:lnTo>
                  <a:lnTo>
                    <a:pt x="86" y="582"/>
                  </a:lnTo>
                  <a:lnTo>
                    <a:pt x="69" y="563"/>
                  </a:lnTo>
                  <a:lnTo>
                    <a:pt x="69" y="557"/>
                  </a:lnTo>
                  <a:lnTo>
                    <a:pt x="63" y="557"/>
                  </a:lnTo>
                  <a:lnTo>
                    <a:pt x="57" y="533"/>
                  </a:lnTo>
                  <a:lnTo>
                    <a:pt x="52" y="533"/>
                  </a:lnTo>
                  <a:lnTo>
                    <a:pt x="52" y="521"/>
                  </a:lnTo>
                  <a:lnTo>
                    <a:pt x="46" y="497"/>
                  </a:lnTo>
                  <a:lnTo>
                    <a:pt x="46" y="466"/>
                  </a:lnTo>
                  <a:lnTo>
                    <a:pt x="52" y="454"/>
                  </a:lnTo>
                  <a:lnTo>
                    <a:pt x="52" y="436"/>
                  </a:lnTo>
                  <a:lnTo>
                    <a:pt x="63" y="424"/>
                  </a:lnTo>
                  <a:lnTo>
                    <a:pt x="75" y="406"/>
                  </a:lnTo>
                  <a:lnTo>
                    <a:pt x="80" y="406"/>
                  </a:lnTo>
                  <a:lnTo>
                    <a:pt x="86" y="400"/>
                  </a:lnTo>
                  <a:lnTo>
                    <a:pt x="97" y="394"/>
                  </a:lnTo>
                  <a:lnTo>
                    <a:pt x="103" y="394"/>
                  </a:lnTo>
                  <a:lnTo>
                    <a:pt x="109" y="388"/>
                  </a:lnTo>
                  <a:lnTo>
                    <a:pt x="115" y="388"/>
                  </a:lnTo>
                  <a:lnTo>
                    <a:pt x="126" y="382"/>
                  </a:lnTo>
                  <a:lnTo>
                    <a:pt x="132" y="382"/>
                  </a:lnTo>
                  <a:lnTo>
                    <a:pt x="155" y="376"/>
                  </a:lnTo>
                  <a:lnTo>
                    <a:pt x="160" y="369"/>
                  </a:lnTo>
                  <a:lnTo>
                    <a:pt x="183" y="369"/>
                  </a:lnTo>
                  <a:lnTo>
                    <a:pt x="183" y="363"/>
                  </a:lnTo>
                  <a:lnTo>
                    <a:pt x="206" y="357"/>
                  </a:lnTo>
                  <a:lnTo>
                    <a:pt x="212" y="351"/>
                  </a:lnTo>
                  <a:lnTo>
                    <a:pt x="246" y="339"/>
                  </a:lnTo>
                  <a:lnTo>
                    <a:pt x="258" y="333"/>
                  </a:lnTo>
                  <a:lnTo>
                    <a:pt x="263" y="333"/>
                  </a:lnTo>
                  <a:lnTo>
                    <a:pt x="275" y="321"/>
                  </a:lnTo>
                  <a:lnTo>
                    <a:pt x="281" y="321"/>
                  </a:lnTo>
                  <a:lnTo>
                    <a:pt x="292" y="309"/>
                  </a:lnTo>
                  <a:lnTo>
                    <a:pt x="303" y="303"/>
                  </a:lnTo>
                  <a:lnTo>
                    <a:pt x="315" y="297"/>
                  </a:lnTo>
                  <a:lnTo>
                    <a:pt x="332" y="279"/>
                  </a:lnTo>
                  <a:lnTo>
                    <a:pt x="332" y="273"/>
                  </a:lnTo>
                  <a:lnTo>
                    <a:pt x="349" y="254"/>
                  </a:lnTo>
                  <a:lnTo>
                    <a:pt x="349" y="248"/>
                  </a:lnTo>
                  <a:lnTo>
                    <a:pt x="355" y="236"/>
                  </a:lnTo>
                  <a:lnTo>
                    <a:pt x="361" y="218"/>
                  </a:lnTo>
                  <a:lnTo>
                    <a:pt x="361" y="194"/>
                  </a:lnTo>
                  <a:lnTo>
                    <a:pt x="355" y="188"/>
                  </a:lnTo>
                  <a:lnTo>
                    <a:pt x="355" y="182"/>
                  </a:lnTo>
                  <a:lnTo>
                    <a:pt x="338" y="163"/>
                  </a:lnTo>
                  <a:lnTo>
                    <a:pt x="338" y="157"/>
                  </a:lnTo>
                  <a:lnTo>
                    <a:pt x="321" y="145"/>
                  </a:lnTo>
                  <a:lnTo>
                    <a:pt x="309" y="139"/>
                  </a:lnTo>
                  <a:lnTo>
                    <a:pt x="303" y="133"/>
                  </a:lnTo>
                  <a:lnTo>
                    <a:pt x="292" y="127"/>
                  </a:lnTo>
                  <a:lnTo>
                    <a:pt x="286" y="127"/>
                  </a:lnTo>
                  <a:lnTo>
                    <a:pt x="281" y="121"/>
                  </a:lnTo>
                  <a:lnTo>
                    <a:pt x="269" y="121"/>
                  </a:lnTo>
                  <a:lnTo>
                    <a:pt x="263" y="115"/>
                  </a:lnTo>
                  <a:lnTo>
                    <a:pt x="275" y="127"/>
                  </a:lnTo>
                  <a:lnTo>
                    <a:pt x="269" y="151"/>
                  </a:lnTo>
                  <a:lnTo>
                    <a:pt x="263" y="157"/>
                  </a:lnTo>
                  <a:lnTo>
                    <a:pt x="269" y="145"/>
                  </a:lnTo>
                  <a:lnTo>
                    <a:pt x="269" y="151"/>
                  </a:lnTo>
                  <a:lnTo>
                    <a:pt x="240" y="109"/>
                  </a:lnTo>
                  <a:lnTo>
                    <a:pt x="258" y="109"/>
                  </a:lnTo>
                  <a:lnTo>
                    <a:pt x="269" y="121"/>
                  </a:lnTo>
                  <a:lnTo>
                    <a:pt x="269" y="36"/>
                  </a:lnTo>
                  <a:lnTo>
                    <a:pt x="275" y="24"/>
                  </a:lnTo>
                  <a:lnTo>
                    <a:pt x="252" y="0"/>
                  </a:lnTo>
                  <a:lnTo>
                    <a:pt x="252" y="48"/>
                  </a:lnTo>
                  <a:lnTo>
                    <a:pt x="229" y="24"/>
                  </a:lnTo>
                  <a:lnTo>
                    <a:pt x="229" y="18"/>
                  </a:lnTo>
                  <a:lnTo>
                    <a:pt x="223" y="36"/>
                  </a:lnTo>
                  <a:lnTo>
                    <a:pt x="223" y="133"/>
                  </a:lnTo>
                  <a:lnTo>
                    <a:pt x="229" y="133"/>
                  </a:lnTo>
                  <a:lnTo>
                    <a:pt x="229" y="139"/>
                  </a:lnTo>
                  <a:lnTo>
                    <a:pt x="240" y="151"/>
                  </a:lnTo>
                  <a:lnTo>
                    <a:pt x="258" y="157"/>
                  </a:lnTo>
                  <a:lnTo>
                    <a:pt x="269" y="151"/>
                  </a:lnTo>
                  <a:lnTo>
                    <a:pt x="240" y="109"/>
                  </a:lnTo>
                  <a:lnTo>
                    <a:pt x="240" y="115"/>
                  </a:lnTo>
                  <a:lnTo>
                    <a:pt x="246" y="109"/>
                  </a:lnTo>
                  <a:lnTo>
                    <a:pt x="235" y="115"/>
                  </a:lnTo>
                  <a:lnTo>
                    <a:pt x="229" y="145"/>
                  </a:lnTo>
                  <a:lnTo>
                    <a:pt x="246" y="157"/>
                  </a:lnTo>
                  <a:lnTo>
                    <a:pt x="258" y="163"/>
                  </a:lnTo>
                  <a:lnTo>
                    <a:pt x="263" y="170"/>
                  </a:lnTo>
                  <a:lnTo>
                    <a:pt x="275" y="170"/>
                  </a:lnTo>
                  <a:lnTo>
                    <a:pt x="281" y="176"/>
                  </a:lnTo>
                  <a:lnTo>
                    <a:pt x="286" y="176"/>
                  </a:lnTo>
                  <a:lnTo>
                    <a:pt x="298" y="188"/>
                  </a:lnTo>
                  <a:lnTo>
                    <a:pt x="303" y="188"/>
                  </a:lnTo>
                  <a:lnTo>
                    <a:pt x="303" y="194"/>
                  </a:lnTo>
                  <a:lnTo>
                    <a:pt x="315" y="206"/>
                  </a:lnTo>
                  <a:lnTo>
                    <a:pt x="315" y="212"/>
                  </a:lnTo>
                  <a:lnTo>
                    <a:pt x="315" y="206"/>
                  </a:lnTo>
                  <a:lnTo>
                    <a:pt x="315" y="212"/>
                  </a:lnTo>
                  <a:lnTo>
                    <a:pt x="309" y="224"/>
                  </a:lnTo>
                  <a:lnTo>
                    <a:pt x="309" y="230"/>
                  </a:lnTo>
                  <a:lnTo>
                    <a:pt x="298" y="242"/>
                  </a:lnTo>
                  <a:lnTo>
                    <a:pt x="298" y="248"/>
                  </a:lnTo>
                  <a:lnTo>
                    <a:pt x="286" y="260"/>
                  </a:lnTo>
                  <a:lnTo>
                    <a:pt x="281" y="260"/>
                  </a:lnTo>
                  <a:lnTo>
                    <a:pt x="269" y="266"/>
                  </a:lnTo>
                  <a:lnTo>
                    <a:pt x="258" y="279"/>
                  </a:lnTo>
                  <a:lnTo>
                    <a:pt x="252" y="279"/>
                  </a:lnTo>
                  <a:lnTo>
                    <a:pt x="246" y="285"/>
                  </a:lnTo>
                  <a:lnTo>
                    <a:pt x="240" y="285"/>
                  </a:lnTo>
                  <a:lnTo>
                    <a:pt x="229" y="297"/>
                  </a:lnTo>
                  <a:lnTo>
                    <a:pt x="195" y="309"/>
                  </a:lnTo>
                  <a:lnTo>
                    <a:pt x="189" y="309"/>
                  </a:lnTo>
                  <a:lnTo>
                    <a:pt x="166" y="321"/>
                  </a:lnTo>
                  <a:lnTo>
                    <a:pt x="172" y="321"/>
                  </a:lnTo>
                  <a:lnTo>
                    <a:pt x="160" y="321"/>
                  </a:lnTo>
                  <a:lnTo>
                    <a:pt x="149" y="327"/>
                  </a:lnTo>
                  <a:lnTo>
                    <a:pt x="143" y="327"/>
                  </a:lnTo>
                  <a:lnTo>
                    <a:pt x="115" y="333"/>
                  </a:lnTo>
                  <a:lnTo>
                    <a:pt x="109" y="339"/>
                  </a:lnTo>
                  <a:lnTo>
                    <a:pt x="97" y="339"/>
                  </a:lnTo>
                  <a:lnTo>
                    <a:pt x="86" y="345"/>
                  </a:lnTo>
                  <a:lnTo>
                    <a:pt x="80" y="351"/>
                  </a:lnTo>
                  <a:lnTo>
                    <a:pt x="63" y="357"/>
                  </a:lnTo>
                  <a:lnTo>
                    <a:pt x="57" y="363"/>
                  </a:lnTo>
                  <a:lnTo>
                    <a:pt x="52" y="363"/>
                  </a:lnTo>
                  <a:lnTo>
                    <a:pt x="46" y="369"/>
                  </a:lnTo>
                  <a:lnTo>
                    <a:pt x="29" y="394"/>
                  </a:lnTo>
                  <a:lnTo>
                    <a:pt x="17" y="406"/>
                  </a:lnTo>
                  <a:lnTo>
                    <a:pt x="12" y="424"/>
                  </a:lnTo>
                  <a:lnTo>
                    <a:pt x="12" y="430"/>
                  </a:lnTo>
                  <a:lnTo>
                    <a:pt x="6" y="436"/>
                  </a:lnTo>
                  <a:lnTo>
                    <a:pt x="6" y="448"/>
                  </a:lnTo>
                  <a:lnTo>
                    <a:pt x="0" y="454"/>
                  </a:lnTo>
                  <a:lnTo>
                    <a:pt x="0" y="503"/>
                  </a:lnTo>
                  <a:lnTo>
                    <a:pt x="6" y="527"/>
                  </a:lnTo>
                  <a:lnTo>
                    <a:pt x="6" y="539"/>
                  </a:lnTo>
                  <a:lnTo>
                    <a:pt x="12" y="545"/>
                  </a:lnTo>
                  <a:lnTo>
                    <a:pt x="12" y="551"/>
                  </a:lnTo>
                  <a:lnTo>
                    <a:pt x="23" y="582"/>
                  </a:lnTo>
                  <a:lnTo>
                    <a:pt x="35" y="594"/>
                  </a:lnTo>
                  <a:lnTo>
                    <a:pt x="40" y="606"/>
                  </a:lnTo>
                  <a:lnTo>
                    <a:pt x="46" y="606"/>
                  </a:lnTo>
                  <a:lnTo>
                    <a:pt x="52" y="618"/>
                  </a:lnTo>
                  <a:lnTo>
                    <a:pt x="69" y="636"/>
                  </a:lnTo>
                  <a:lnTo>
                    <a:pt x="75" y="636"/>
                  </a:lnTo>
                  <a:lnTo>
                    <a:pt x="86" y="642"/>
                  </a:lnTo>
                  <a:lnTo>
                    <a:pt x="120" y="618"/>
                  </a:lnTo>
                  <a:lnTo>
                    <a:pt x="115" y="594"/>
                  </a:lnTo>
                  <a:lnTo>
                    <a:pt x="115" y="588"/>
                  </a:lnTo>
                  <a:lnTo>
                    <a:pt x="109" y="582"/>
                  </a:lnTo>
                  <a:lnTo>
                    <a:pt x="109" y="539"/>
                  </a:lnTo>
                  <a:lnTo>
                    <a:pt x="115" y="533"/>
                  </a:lnTo>
                  <a:lnTo>
                    <a:pt x="115" y="521"/>
                  </a:lnTo>
                  <a:lnTo>
                    <a:pt x="120" y="509"/>
                  </a:lnTo>
                  <a:lnTo>
                    <a:pt x="120" y="503"/>
                  </a:lnTo>
                  <a:lnTo>
                    <a:pt x="143" y="479"/>
                  </a:lnTo>
                  <a:lnTo>
                    <a:pt x="155" y="472"/>
                  </a:lnTo>
                  <a:lnTo>
                    <a:pt x="166" y="460"/>
                  </a:lnTo>
                  <a:lnTo>
                    <a:pt x="183" y="454"/>
                  </a:lnTo>
                  <a:lnTo>
                    <a:pt x="189" y="448"/>
                  </a:lnTo>
                  <a:lnTo>
                    <a:pt x="235" y="436"/>
                  </a:lnTo>
                  <a:lnTo>
                    <a:pt x="258" y="430"/>
                  </a:lnTo>
                  <a:lnTo>
                    <a:pt x="275" y="424"/>
                  </a:lnTo>
                  <a:lnTo>
                    <a:pt x="286" y="418"/>
                  </a:lnTo>
                  <a:lnTo>
                    <a:pt x="292" y="418"/>
                  </a:lnTo>
                  <a:lnTo>
                    <a:pt x="298" y="412"/>
                  </a:lnTo>
                  <a:lnTo>
                    <a:pt x="303" y="412"/>
                  </a:lnTo>
                  <a:lnTo>
                    <a:pt x="303" y="406"/>
                  </a:lnTo>
                  <a:lnTo>
                    <a:pt x="315" y="406"/>
                  </a:lnTo>
                  <a:lnTo>
                    <a:pt x="315" y="400"/>
                  </a:lnTo>
                  <a:lnTo>
                    <a:pt x="321" y="400"/>
                  </a:lnTo>
                  <a:lnTo>
                    <a:pt x="315" y="400"/>
                  </a:lnTo>
                  <a:lnTo>
                    <a:pt x="326" y="400"/>
                  </a:lnTo>
                  <a:lnTo>
                    <a:pt x="338" y="394"/>
                  </a:lnTo>
                  <a:lnTo>
                    <a:pt x="343" y="388"/>
                  </a:lnTo>
                  <a:lnTo>
                    <a:pt x="349" y="388"/>
                  </a:lnTo>
                  <a:lnTo>
                    <a:pt x="355" y="382"/>
                  </a:lnTo>
                  <a:lnTo>
                    <a:pt x="361" y="382"/>
                  </a:lnTo>
                  <a:lnTo>
                    <a:pt x="378" y="363"/>
                  </a:lnTo>
                  <a:lnTo>
                    <a:pt x="389" y="357"/>
                  </a:lnTo>
                  <a:lnTo>
                    <a:pt x="423" y="321"/>
                  </a:lnTo>
                  <a:lnTo>
                    <a:pt x="423" y="315"/>
                  </a:lnTo>
                  <a:lnTo>
                    <a:pt x="429" y="309"/>
                  </a:lnTo>
                  <a:lnTo>
                    <a:pt x="429" y="303"/>
                  </a:lnTo>
                  <a:lnTo>
                    <a:pt x="435" y="297"/>
                  </a:lnTo>
                  <a:lnTo>
                    <a:pt x="435" y="291"/>
                  </a:lnTo>
                  <a:lnTo>
                    <a:pt x="441" y="285"/>
                  </a:lnTo>
                  <a:lnTo>
                    <a:pt x="441" y="279"/>
                  </a:lnTo>
                  <a:lnTo>
                    <a:pt x="452" y="260"/>
                  </a:lnTo>
                  <a:lnTo>
                    <a:pt x="446" y="266"/>
                  </a:lnTo>
                  <a:lnTo>
                    <a:pt x="452" y="260"/>
                  </a:lnTo>
                  <a:lnTo>
                    <a:pt x="452" y="254"/>
                  </a:lnTo>
                  <a:lnTo>
                    <a:pt x="458" y="248"/>
                  </a:lnTo>
                  <a:lnTo>
                    <a:pt x="458" y="230"/>
                  </a:lnTo>
                  <a:lnTo>
                    <a:pt x="464" y="224"/>
                  </a:lnTo>
                  <a:lnTo>
                    <a:pt x="464" y="188"/>
                  </a:lnTo>
                  <a:lnTo>
                    <a:pt x="458" y="176"/>
                  </a:lnTo>
                  <a:lnTo>
                    <a:pt x="458" y="163"/>
                  </a:lnTo>
                  <a:lnTo>
                    <a:pt x="452" y="151"/>
                  </a:lnTo>
                  <a:lnTo>
                    <a:pt x="452" y="139"/>
                  </a:lnTo>
                  <a:lnTo>
                    <a:pt x="446" y="127"/>
                  </a:lnTo>
                  <a:lnTo>
                    <a:pt x="412" y="91"/>
                  </a:lnTo>
                  <a:lnTo>
                    <a:pt x="406" y="79"/>
                  </a:lnTo>
                  <a:lnTo>
                    <a:pt x="395" y="73"/>
                  </a:lnTo>
                  <a:lnTo>
                    <a:pt x="383" y="66"/>
                  </a:lnTo>
                  <a:lnTo>
                    <a:pt x="372" y="60"/>
                  </a:lnTo>
                  <a:lnTo>
                    <a:pt x="366" y="54"/>
                  </a:lnTo>
                  <a:lnTo>
                    <a:pt x="355" y="48"/>
                  </a:lnTo>
                  <a:lnTo>
                    <a:pt x="349" y="42"/>
                  </a:lnTo>
                  <a:lnTo>
                    <a:pt x="338" y="36"/>
                  </a:lnTo>
                  <a:lnTo>
                    <a:pt x="315" y="24"/>
                  </a:lnTo>
                  <a:lnTo>
                    <a:pt x="303" y="24"/>
                  </a:lnTo>
                  <a:lnTo>
                    <a:pt x="303" y="18"/>
                  </a:lnTo>
                  <a:lnTo>
                    <a:pt x="292" y="18"/>
                  </a:lnTo>
                  <a:lnTo>
                    <a:pt x="281" y="12"/>
                  </a:lnTo>
                  <a:lnTo>
                    <a:pt x="275" y="6"/>
                  </a:lnTo>
                  <a:lnTo>
                    <a:pt x="263" y="6"/>
                  </a:lnTo>
                  <a:lnTo>
                    <a:pt x="258" y="0"/>
                  </a:lnTo>
                  <a:lnTo>
                    <a:pt x="263" y="6"/>
                  </a:lnTo>
                  <a:lnTo>
                    <a:pt x="263" y="36"/>
                  </a:lnTo>
                  <a:lnTo>
                    <a:pt x="252" y="48"/>
                  </a:lnTo>
                  <a:lnTo>
                    <a:pt x="252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  <p:sp>
          <p:nvSpPr>
            <p:cNvPr id="6236" name="Freeform 89"/>
            <p:cNvSpPr>
              <a:spLocks/>
            </p:cNvSpPr>
            <p:nvPr/>
          </p:nvSpPr>
          <p:spPr bwMode="auto">
            <a:xfrm>
              <a:off x="2829" y="2659"/>
              <a:ext cx="384" cy="547"/>
            </a:xfrm>
            <a:custGeom>
              <a:avLst/>
              <a:gdLst>
                <a:gd name="T0" fmla="*/ 240 w 384"/>
                <a:gd name="T1" fmla="*/ 6 h 547"/>
                <a:gd name="T2" fmla="*/ 257 w 384"/>
                <a:gd name="T3" fmla="*/ 12 h 547"/>
                <a:gd name="T4" fmla="*/ 280 w 384"/>
                <a:gd name="T5" fmla="*/ 25 h 547"/>
                <a:gd name="T6" fmla="*/ 309 w 384"/>
                <a:gd name="T7" fmla="*/ 43 h 547"/>
                <a:gd name="T8" fmla="*/ 343 w 384"/>
                <a:gd name="T9" fmla="*/ 67 h 547"/>
                <a:gd name="T10" fmla="*/ 371 w 384"/>
                <a:gd name="T11" fmla="*/ 103 h 547"/>
                <a:gd name="T12" fmla="*/ 377 w 384"/>
                <a:gd name="T13" fmla="*/ 128 h 547"/>
                <a:gd name="T14" fmla="*/ 377 w 384"/>
                <a:gd name="T15" fmla="*/ 218 h 547"/>
                <a:gd name="T16" fmla="*/ 371 w 384"/>
                <a:gd name="T17" fmla="*/ 237 h 547"/>
                <a:gd name="T18" fmla="*/ 360 w 384"/>
                <a:gd name="T19" fmla="*/ 249 h 547"/>
                <a:gd name="T20" fmla="*/ 354 w 384"/>
                <a:gd name="T21" fmla="*/ 261 h 547"/>
                <a:gd name="T22" fmla="*/ 343 w 384"/>
                <a:gd name="T23" fmla="*/ 273 h 547"/>
                <a:gd name="T24" fmla="*/ 337 w 384"/>
                <a:gd name="T25" fmla="*/ 285 h 547"/>
                <a:gd name="T26" fmla="*/ 303 w 384"/>
                <a:gd name="T27" fmla="*/ 309 h 547"/>
                <a:gd name="T28" fmla="*/ 280 w 384"/>
                <a:gd name="T29" fmla="*/ 328 h 547"/>
                <a:gd name="T30" fmla="*/ 257 w 384"/>
                <a:gd name="T31" fmla="*/ 334 h 547"/>
                <a:gd name="T32" fmla="*/ 234 w 384"/>
                <a:gd name="T33" fmla="*/ 346 h 547"/>
                <a:gd name="T34" fmla="*/ 200 w 384"/>
                <a:gd name="T35" fmla="*/ 352 h 547"/>
                <a:gd name="T36" fmla="*/ 177 w 384"/>
                <a:gd name="T37" fmla="*/ 364 h 547"/>
                <a:gd name="T38" fmla="*/ 143 w 384"/>
                <a:gd name="T39" fmla="*/ 370 h 547"/>
                <a:gd name="T40" fmla="*/ 120 w 384"/>
                <a:gd name="T41" fmla="*/ 382 h 547"/>
                <a:gd name="T42" fmla="*/ 80 w 384"/>
                <a:gd name="T43" fmla="*/ 418 h 547"/>
                <a:gd name="T44" fmla="*/ 68 w 384"/>
                <a:gd name="T45" fmla="*/ 443 h 547"/>
                <a:gd name="T46" fmla="*/ 57 w 384"/>
                <a:gd name="T47" fmla="*/ 479 h 547"/>
                <a:gd name="T48" fmla="*/ 63 w 384"/>
                <a:gd name="T49" fmla="*/ 534 h 547"/>
                <a:gd name="T50" fmla="*/ 63 w 384"/>
                <a:gd name="T51" fmla="*/ 546 h 547"/>
                <a:gd name="T52" fmla="*/ 40 w 384"/>
                <a:gd name="T53" fmla="*/ 521 h 547"/>
                <a:gd name="T54" fmla="*/ 23 w 384"/>
                <a:gd name="T55" fmla="*/ 503 h 547"/>
                <a:gd name="T56" fmla="*/ 17 w 384"/>
                <a:gd name="T57" fmla="*/ 485 h 547"/>
                <a:gd name="T58" fmla="*/ 0 w 384"/>
                <a:gd name="T59" fmla="*/ 455 h 547"/>
                <a:gd name="T60" fmla="*/ 5 w 384"/>
                <a:gd name="T61" fmla="*/ 376 h 547"/>
                <a:gd name="T62" fmla="*/ 17 w 384"/>
                <a:gd name="T63" fmla="*/ 358 h 547"/>
                <a:gd name="T64" fmla="*/ 40 w 384"/>
                <a:gd name="T65" fmla="*/ 334 h 547"/>
                <a:gd name="T66" fmla="*/ 57 w 384"/>
                <a:gd name="T67" fmla="*/ 328 h 547"/>
                <a:gd name="T68" fmla="*/ 68 w 384"/>
                <a:gd name="T69" fmla="*/ 315 h 547"/>
                <a:gd name="T70" fmla="*/ 103 w 384"/>
                <a:gd name="T71" fmla="*/ 309 h 547"/>
                <a:gd name="T72" fmla="*/ 131 w 384"/>
                <a:gd name="T73" fmla="*/ 297 h 547"/>
                <a:gd name="T74" fmla="*/ 160 w 384"/>
                <a:gd name="T75" fmla="*/ 291 h 547"/>
                <a:gd name="T76" fmla="*/ 183 w 384"/>
                <a:gd name="T77" fmla="*/ 279 h 547"/>
                <a:gd name="T78" fmla="*/ 200 w 384"/>
                <a:gd name="T79" fmla="*/ 273 h 547"/>
                <a:gd name="T80" fmla="*/ 217 w 384"/>
                <a:gd name="T81" fmla="*/ 261 h 547"/>
                <a:gd name="T82" fmla="*/ 240 w 384"/>
                <a:gd name="T83" fmla="*/ 249 h 547"/>
                <a:gd name="T84" fmla="*/ 257 w 384"/>
                <a:gd name="T85" fmla="*/ 237 h 547"/>
                <a:gd name="T86" fmla="*/ 280 w 384"/>
                <a:gd name="T87" fmla="*/ 212 h 547"/>
                <a:gd name="T88" fmla="*/ 286 w 384"/>
                <a:gd name="T89" fmla="*/ 194 h 547"/>
                <a:gd name="T90" fmla="*/ 274 w 384"/>
                <a:gd name="T91" fmla="*/ 140 h 547"/>
                <a:gd name="T92" fmla="*/ 251 w 384"/>
                <a:gd name="T93" fmla="*/ 115 h 547"/>
                <a:gd name="T94" fmla="*/ 240 w 384"/>
                <a:gd name="T95" fmla="*/ 109 h 547"/>
                <a:gd name="T96" fmla="*/ 229 w 384"/>
                <a:gd name="T97" fmla="*/ 0 h 547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384"/>
                <a:gd name="T148" fmla="*/ 0 h 547"/>
                <a:gd name="T149" fmla="*/ 384 w 384"/>
                <a:gd name="T150" fmla="*/ 547 h 547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384" h="547">
                  <a:moveTo>
                    <a:pt x="229" y="0"/>
                  </a:moveTo>
                  <a:lnTo>
                    <a:pt x="234" y="0"/>
                  </a:lnTo>
                  <a:lnTo>
                    <a:pt x="240" y="6"/>
                  </a:lnTo>
                  <a:lnTo>
                    <a:pt x="246" y="6"/>
                  </a:lnTo>
                  <a:lnTo>
                    <a:pt x="251" y="12"/>
                  </a:lnTo>
                  <a:lnTo>
                    <a:pt x="257" y="12"/>
                  </a:lnTo>
                  <a:lnTo>
                    <a:pt x="263" y="18"/>
                  </a:lnTo>
                  <a:lnTo>
                    <a:pt x="269" y="18"/>
                  </a:lnTo>
                  <a:lnTo>
                    <a:pt x="280" y="25"/>
                  </a:lnTo>
                  <a:lnTo>
                    <a:pt x="286" y="25"/>
                  </a:lnTo>
                  <a:lnTo>
                    <a:pt x="297" y="37"/>
                  </a:lnTo>
                  <a:lnTo>
                    <a:pt x="309" y="43"/>
                  </a:lnTo>
                  <a:lnTo>
                    <a:pt x="314" y="43"/>
                  </a:lnTo>
                  <a:lnTo>
                    <a:pt x="331" y="61"/>
                  </a:lnTo>
                  <a:lnTo>
                    <a:pt x="343" y="67"/>
                  </a:lnTo>
                  <a:lnTo>
                    <a:pt x="349" y="73"/>
                  </a:lnTo>
                  <a:lnTo>
                    <a:pt x="354" y="85"/>
                  </a:lnTo>
                  <a:lnTo>
                    <a:pt x="371" y="103"/>
                  </a:lnTo>
                  <a:lnTo>
                    <a:pt x="371" y="115"/>
                  </a:lnTo>
                  <a:lnTo>
                    <a:pt x="377" y="122"/>
                  </a:lnTo>
                  <a:lnTo>
                    <a:pt x="377" y="128"/>
                  </a:lnTo>
                  <a:lnTo>
                    <a:pt x="383" y="140"/>
                  </a:lnTo>
                  <a:lnTo>
                    <a:pt x="383" y="212"/>
                  </a:lnTo>
                  <a:lnTo>
                    <a:pt x="377" y="218"/>
                  </a:lnTo>
                  <a:lnTo>
                    <a:pt x="377" y="225"/>
                  </a:lnTo>
                  <a:lnTo>
                    <a:pt x="371" y="231"/>
                  </a:lnTo>
                  <a:lnTo>
                    <a:pt x="371" y="237"/>
                  </a:lnTo>
                  <a:lnTo>
                    <a:pt x="366" y="237"/>
                  </a:lnTo>
                  <a:lnTo>
                    <a:pt x="366" y="243"/>
                  </a:lnTo>
                  <a:lnTo>
                    <a:pt x="360" y="249"/>
                  </a:lnTo>
                  <a:lnTo>
                    <a:pt x="360" y="255"/>
                  </a:lnTo>
                  <a:lnTo>
                    <a:pt x="354" y="255"/>
                  </a:lnTo>
                  <a:lnTo>
                    <a:pt x="354" y="261"/>
                  </a:lnTo>
                  <a:lnTo>
                    <a:pt x="349" y="267"/>
                  </a:lnTo>
                  <a:lnTo>
                    <a:pt x="349" y="273"/>
                  </a:lnTo>
                  <a:lnTo>
                    <a:pt x="343" y="273"/>
                  </a:lnTo>
                  <a:lnTo>
                    <a:pt x="343" y="279"/>
                  </a:lnTo>
                  <a:lnTo>
                    <a:pt x="337" y="279"/>
                  </a:lnTo>
                  <a:lnTo>
                    <a:pt x="337" y="285"/>
                  </a:lnTo>
                  <a:lnTo>
                    <a:pt x="331" y="285"/>
                  </a:lnTo>
                  <a:lnTo>
                    <a:pt x="309" y="309"/>
                  </a:lnTo>
                  <a:lnTo>
                    <a:pt x="303" y="309"/>
                  </a:lnTo>
                  <a:lnTo>
                    <a:pt x="291" y="321"/>
                  </a:lnTo>
                  <a:lnTo>
                    <a:pt x="286" y="321"/>
                  </a:lnTo>
                  <a:lnTo>
                    <a:pt x="280" y="328"/>
                  </a:lnTo>
                  <a:lnTo>
                    <a:pt x="274" y="328"/>
                  </a:lnTo>
                  <a:lnTo>
                    <a:pt x="269" y="334"/>
                  </a:lnTo>
                  <a:lnTo>
                    <a:pt x="257" y="334"/>
                  </a:lnTo>
                  <a:lnTo>
                    <a:pt x="251" y="340"/>
                  </a:lnTo>
                  <a:lnTo>
                    <a:pt x="234" y="340"/>
                  </a:lnTo>
                  <a:lnTo>
                    <a:pt x="234" y="346"/>
                  </a:lnTo>
                  <a:lnTo>
                    <a:pt x="217" y="346"/>
                  </a:lnTo>
                  <a:lnTo>
                    <a:pt x="217" y="352"/>
                  </a:lnTo>
                  <a:lnTo>
                    <a:pt x="200" y="352"/>
                  </a:lnTo>
                  <a:lnTo>
                    <a:pt x="194" y="358"/>
                  </a:lnTo>
                  <a:lnTo>
                    <a:pt x="183" y="358"/>
                  </a:lnTo>
                  <a:lnTo>
                    <a:pt x="177" y="364"/>
                  </a:lnTo>
                  <a:lnTo>
                    <a:pt x="154" y="364"/>
                  </a:lnTo>
                  <a:lnTo>
                    <a:pt x="148" y="370"/>
                  </a:lnTo>
                  <a:lnTo>
                    <a:pt x="143" y="370"/>
                  </a:lnTo>
                  <a:lnTo>
                    <a:pt x="137" y="376"/>
                  </a:lnTo>
                  <a:lnTo>
                    <a:pt x="126" y="382"/>
                  </a:lnTo>
                  <a:lnTo>
                    <a:pt x="120" y="382"/>
                  </a:lnTo>
                  <a:lnTo>
                    <a:pt x="103" y="400"/>
                  </a:lnTo>
                  <a:lnTo>
                    <a:pt x="97" y="400"/>
                  </a:lnTo>
                  <a:lnTo>
                    <a:pt x="80" y="418"/>
                  </a:lnTo>
                  <a:lnTo>
                    <a:pt x="80" y="424"/>
                  </a:lnTo>
                  <a:lnTo>
                    <a:pt x="68" y="437"/>
                  </a:lnTo>
                  <a:lnTo>
                    <a:pt x="68" y="443"/>
                  </a:lnTo>
                  <a:lnTo>
                    <a:pt x="63" y="449"/>
                  </a:lnTo>
                  <a:lnTo>
                    <a:pt x="63" y="473"/>
                  </a:lnTo>
                  <a:lnTo>
                    <a:pt x="57" y="479"/>
                  </a:lnTo>
                  <a:lnTo>
                    <a:pt x="57" y="491"/>
                  </a:lnTo>
                  <a:lnTo>
                    <a:pt x="63" y="497"/>
                  </a:lnTo>
                  <a:lnTo>
                    <a:pt x="63" y="534"/>
                  </a:lnTo>
                  <a:lnTo>
                    <a:pt x="68" y="540"/>
                  </a:lnTo>
                  <a:lnTo>
                    <a:pt x="68" y="546"/>
                  </a:lnTo>
                  <a:lnTo>
                    <a:pt x="63" y="546"/>
                  </a:lnTo>
                  <a:lnTo>
                    <a:pt x="63" y="540"/>
                  </a:lnTo>
                  <a:lnTo>
                    <a:pt x="57" y="540"/>
                  </a:lnTo>
                  <a:lnTo>
                    <a:pt x="40" y="521"/>
                  </a:lnTo>
                  <a:lnTo>
                    <a:pt x="34" y="521"/>
                  </a:lnTo>
                  <a:lnTo>
                    <a:pt x="34" y="515"/>
                  </a:lnTo>
                  <a:lnTo>
                    <a:pt x="23" y="503"/>
                  </a:lnTo>
                  <a:lnTo>
                    <a:pt x="23" y="497"/>
                  </a:lnTo>
                  <a:lnTo>
                    <a:pt x="17" y="491"/>
                  </a:lnTo>
                  <a:lnTo>
                    <a:pt x="17" y="485"/>
                  </a:lnTo>
                  <a:lnTo>
                    <a:pt x="5" y="473"/>
                  </a:lnTo>
                  <a:lnTo>
                    <a:pt x="5" y="461"/>
                  </a:lnTo>
                  <a:lnTo>
                    <a:pt x="0" y="455"/>
                  </a:lnTo>
                  <a:lnTo>
                    <a:pt x="0" y="388"/>
                  </a:lnTo>
                  <a:lnTo>
                    <a:pt x="5" y="382"/>
                  </a:lnTo>
                  <a:lnTo>
                    <a:pt x="5" y="376"/>
                  </a:lnTo>
                  <a:lnTo>
                    <a:pt x="11" y="370"/>
                  </a:lnTo>
                  <a:lnTo>
                    <a:pt x="11" y="364"/>
                  </a:lnTo>
                  <a:lnTo>
                    <a:pt x="17" y="358"/>
                  </a:lnTo>
                  <a:lnTo>
                    <a:pt x="17" y="352"/>
                  </a:lnTo>
                  <a:lnTo>
                    <a:pt x="23" y="352"/>
                  </a:lnTo>
                  <a:lnTo>
                    <a:pt x="40" y="334"/>
                  </a:lnTo>
                  <a:lnTo>
                    <a:pt x="45" y="334"/>
                  </a:lnTo>
                  <a:lnTo>
                    <a:pt x="51" y="328"/>
                  </a:lnTo>
                  <a:lnTo>
                    <a:pt x="57" y="328"/>
                  </a:lnTo>
                  <a:lnTo>
                    <a:pt x="63" y="321"/>
                  </a:lnTo>
                  <a:lnTo>
                    <a:pt x="68" y="321"/>
                  </a:lnTo>
                  <a:lnTo>
                    <a:pt x="68" y="315"/>
                  </a:lnTo>
                  <a:lnTo>
                    <a:pt x="80" y="315"/>
                  </a:lnTo>
                  <a:lnTo>
                    <a:pt x="86" y="309"/>
                  </a:lnTo>
                  <a:lnTo>
                    <a:pt x="103" y="309"/>
                  </a:lnTo>
                  <a:lnTo>
                    <a:pt x="108" y="303"/>
                  </a:lnTo>
                  <a:lnTo>
                    <a:pt x="131" y="303"/>
                  </a:lnTo>
                  <a:lnTo>
                    <a:pt x="131" y="297"/>
                  </a:lnTo>
                  <a:lnTo>
                    <a:pt x="148" y="297"/>
                  </a:lnTo>
                  <a:lnTo>
                    <a:pt x="154" y="291"/>
                  </a:lnTo>
                  <a:lnTo>
                    <a:pt x="160" y="291"/>
                  </a:lnTo>
                  <a:lnTo>
                    <a:pt x="171" y="285"/>
                  </a:lnTo>
                  <a:lnTo>
                    <a:pt x="177" y="285"/>
                  </a:lnTo>
                  <a:lnTo>
                    <a:pt x="183" y="279"/>
                  </a:lnTo>
                  <a:lnTo>
                    <a:pt x="188" y="279"/>
                  </a:lnTo>
                  <a:lnTo>
                    <a:pt x="194" y="273"/>
                  </a:lnTo>
                  <a:lnTo>
                    <a:pt x="200" y="273"/>
                  </a:lnTo>
                  <a:lnTo>
                    <a:pt x="206" y="267"/>
                  </a:lnTo>
                  <a:lnTo>
                    <a:pt x="211" y="267"/>
                  </a:lnTo>
                  <a:lnTo>
                    <a:pt x="217" y="261"/>
                  </a:lnTo>
                  <a:lnTo>
                    <a:pt x="223" y="261"/>
                  </a:lnTo>
                  <a:lnTo>
                    <a:pt x="234" y="249"/>
                  </a:lnTo>
                  <a:lnTo>
                    <a:pt x="240" y="249"/>
                  </a:lnTo>
                  <a:lnTo>
                    <a:pt x="246" y="243"/>
                  </a:lnTo>
                  <a:lnTo>
                    <a:pt x="251" y="243"/>
                  </a:lnTo>
                  <a:lnTo>
                    <a:pt x="257" y="237"/>
                  </a:lnTo>
                  <a:lnTo>
                    <a:pt x="257" y="231"/>
                  </a:lnTo>
                  <a:lnTo>
                    <a:pt x="263" y="231"/>
                  </a:lnTo>
                  <a:lnTo>
                    <a:pt x="280" y="212"/>
                  </a:lnTo>
                  <a:lnTo>
                    <a:pt x="280" y="206"/>
                  </a:lnTo>
                  <a:lnTo>
                    <a:pt x="286" y="200"/>
                  </a:lnTo>
                  <a:lnTo>
                    <a:pt x="286" y="194"/>
                  </a:lnTo>
                  <a:lnTo>
                    <a:pt x="291" y="188"/>
                  </a:lnTo>
                  <a:lnTo>
                    <a:pt x="291" y="158"/>
                  </a:lnTo>
                  <a:lnTo>
                    <a:pt x="274" y="140"/>
                  </a:lnTo>
                  <a:lnTo>
                    <a:pt x="274" y="134"/>
                  </a:lnTo>
                  <a:lnTo>
                    <a:pt x="263" y="122"/>
                  </a:lnTo>
                  <a:lnTo>
                    <a:pt x="251" y="115"/>
                  </a:lnTo>
                  <a:lnTo>
                    <a:pt x="246" y="115"/>
                  </a:lnTo>
                  <a:lnTo>
                    <a:pt x="246" y="109"/>
                  </a:lnTo>
                  <a:lnTo>
                    <a:pt x="240" y="109"/>
                  </a:lnTo>
                  <a:lnTo>
                    <a:pt x="234" y="103"/>
                  </a:lnTo>
                  <a:lnTo>
                    <a:pt x="229" y="103"/>
                  </a:lnTo>
                  <a:lnTo>
                    <a:pt x="229" y="0"/>
                  </a:lnTo>
                </a:path>
              </a:pathLst>
            </a:custGeom>
            <a:gradFill rotWithShape="0">
              <a:gsLst>
                <a:gs pos="0">
                  <a:srgbClr val="FFCC99"/>
                </a:gs>
                <a:gs pos="100000">
                  <a:srgbClr val="800000"/>
                </a:gs>
              </a:gsLst>
              <a:path path="rect">
                <a:fillToRect l="50000" t="50000" r="50000" b="50000"/>
              </a:path>
            </a:gradFill>
            <a:ln w="9525" cap="rnd">
              <a:noFill/>
              <a:round/>
              <a:headEnd/>
              <a:tailEnd/>
            </a:ln>
          </p:spPr>
          <p:txBody>
            <a:bodyPr/>
            <a:lstStyle/>
            <a:p>
              <a:endParaRPr lang="it-IT"/>
            </a:p>
          </p:txBody>
        </p:sp>
      </p:grpSp>
      <p:sp>
        <p:nvSpPr>
          <p:cNvPr id="176218" name="Rectangle 90"/>
          <p:cNvSpPr>
            <a:spLocks noGrp="1" noChangeArrowheads="1"/>
          </p:cNvSpPr>
          <p:nvPr>
            <p:ph type="body" idx="1"/>
          </p:nvPr>
        </p:nvSpPr>
        <p:spPr>
          <a:xfrm>
            <a:off x="152400" y="304800"/>
            <a:ext cx="8991600" cy="1371600"/>
          </a:xfrm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n-GB" sz="8800" b="1" smtClean="0">
                <a:solidFill>
                  <a:schemeClr val="tx2"/>
                </a:solidFill>
                <a:latin typeface="Arial" charset="0"/>
              </a:rPr>
              <a:t>ICF</a:t>
            </a:r>
          </a:p>
          <a:p>
            <a:pPr algn="ctr" eaLnBrk="1" hangingPunct="1">
              <a:lnSpc>
                <a:spcPct val="9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endParaRPr lang="it-IT" sz="2800" smtClean="0">
              <a:latin typeface="Arial" charset="0"/>
            </a:endParaRPr>
          </a:p>
        </p:txBody>
      </p:sp>
      <p:sp>
        <p:nvSpPr>
          <p:cNvPr id="176219" name="Rectangle 91"/>
          <p:cNvSpPr>
            <a:spLocks noGrp="1" noChangeArrowheads="1"/>
          </p:cNvSpPr>
          <p:nvPr>
            <p:ph type="title"/>
          </p:nvPr>
        </p:nvSpPr>
        <p:spPr>
          <a:xfrm>
            <a:off x="0" y="5410200"/>
            <a:ext cx="9144000" cy="1143000"/>
          </a:xfrm>
        </p:spPr>
        <p:txBody>
          <a:bodyPr lIns="92075" tIns="46038" rIns="92075" bIns="46038" anchorCtr="0"/>
          <a:lstStyle/>
          <a:p>
            <a:pPr eaLnBrk="1" hangingPunct="1">
              <a:defRPr/>
            </a:pPr>
            <a:r>
              <a:rPr lang="en-GB" sz="100" i="1" smtClean="0">
                <a:solidFill>
                  <a:schemeClr val="bg1"/>
                </a:solidFill>
                <a:latin typeface="Tahoma" pitchFamily="34" charset="0"/>
              </a:rPr>
              <a:t>.</a:t>
            </a:r>
          </a:p>
        </p:txBody>
      </p:sp>
      <p:sp>
        <p:nvSpPr>
          <p:cNvPr id="176220" name="Text Box 92"/>
          <p:cNvSpPr txBox="1">
            <a:spLocks noChangeArrowheads="1"/>
          </p:cNvSpPr>
          <p:nvPr/>
        </p:nvSpPr>
        <p:spPr bwMode="auto">
          <a:xfrm>
            <a:off x="0" y="3581400"/>
            <a:ext cx="9144000" cy="336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  <a:defRPr/>
            </a:pPr>
            <a:endParaRPr lang="en-GB" sz="3600" b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lnSpc>
                <a:spcPct val="110000"/>
              </a:lnSpc>
              <a:defRPr/>
            </a:pPr>
            <a:r>
              <a:rPr lang="en-GB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Classificazione Internazionale del Funzionamento, della Disabilità</a:t>
            </a:r>
          </a:p>
          <a:p>
            <a:pPr algn="ctr">
              <a:lnSpc>
                <a:spcPct val="110000"/>
              </a:lnSpc>
              <a:defRPr/>
            </a:pPr>
            <a:r>
              <a:rPr lang="en-GB" sz="3200" b="1">
                <a:effectLst>
                  <a:outerShdw blurRad="38100" dist="38100" dir="2700000" algn="tl">
                    <a:srgbClr val="000000"/>
                  </a:outerShdw>
                </a:effectLst>
              </a:rPr>
              <a:t> e della salute</a:t>
            </a:r>
            <a:br>
              <a:rPr lang="en-GB" sz="32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GB" sz="2400" b="1" i="1">
                <a:effectLst>
                  <a:outerShdw blurRad="38100" dist="38100" dir="2700000" algn="tl">
                    <a:srgbClr val="000000"/>
                  </a:outerShdw>
                </a:effectLst>
              </a:rPr>
              <a:t>(OMS, 2002)</a:t>
            </a:r>
            <a:endParaRPr lang="en-GB" sz="2400" b="1" i="1">
              <a:solidFill>
                <a:srgbClr val="F9925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lnSpc>
                <a:spcPct val="90000"/>
              </a:lnSpc>
              <a:defRPr/>
            </a:pPr>
            <a:endParaRPr lang="de-DE" sz="2400" b="1" i="1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lnSpc>
                <a:spcPct val="90000"/>
              </a:lnSpc>
              <a:defRPr/>
            </a:pPr>
            <a:endParaRPr lang="en-US" sz="3200" i="1"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1295400" y="2057400"/>
            <a:ext cx="63246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983" tIns="46792" rIns="89983" bIns="46792">
            <a:spAutoFit/>
          </a:bodyPr>
          <a:lstStyle/>
          <a:p>
            <a:pPr algn="ctr">
              <a:lnSpc>
                <a:spcPts val="3000"/>
              </a:lnSpc>
              <a:buClr>
                <a:srgbClr val="FF3300"/>
              </a:buClr>
              <a:buSzPct val="140000"/>
            </a:pPr>
            <a:r>
              <a:rPr lang="it-IT" altLang="en-US" sz="2000" b="1"/>
              <a:t>SONO FATTORI CONTESTUALI CORRELATI ALL’INDIVIDUO QUALI L’ETÀ, IL SESSO, LA CLASSE SOCIALE, LE ESPERIENZE DI VITA E COSÌ VIA, CHE NON SONO ATTUALMENTE CLASSIFICATI NELL’ICF, MA CHE GLI UTILIZZATORI POSSONO INSERIRE NELLE LORO APPLICAZIONI DELLA CLASSIFICAZIONE</a:t>
            </a:r>
          </a:p>
        </p:txBody>
      </p:sp>
      <p:grpSp>
        <p:nvGrpSpPr>
          <p:cNvPr id="26627" name="Group 3"/>
          <p:cNvGrpSpPr>
            <a:grpSpLocks/>
          </p:cNvGrpSpPr>
          <p:nvPr/>
        </p:nvGrpSpPr>
        <p:grpSpPr bwMode="auto">
          <a:xfrm>
            <a:off x="2209800" y="838200"/>
            <a:ext cx="4495800" cy="838200"/>
            <a:chOff x="1248" y="576"/>
            <a:chExt cx="2832" cy="528"/>
          </a:xfrm>
        </p:grpSpPr>
        <p:sp>
          <p:nvSpPr>
            <p:cNvPr id="26628" name="Rectangle 4"/>
            <p:cNvSpPr>
              <a:spLocks noChangeArrowheads="1"/>
            </p:cNvSpPr>
            <p:nvPr/>
          </p:nvSpPr>
          <p:spPr bwMode="auto">
            <a:xfrm>
              <a:off x="1248" y="576"/>
              <a:ext cx="2832" cy="528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06" tIns="45701" rIns="91406" bIns="45701" anchor="ctr"/>
            <a:lstStyle/>
            <a:p>
              <a:pPr algn="ctr"/>
              <a:endParaRPr lang="en-US" altLang="en-US" sz="2300" b="1">
                <a:latin typeface="Times" pitchFamily="18" charset="0"/>
              </a:endParaRPr>
            </a:p>
          </p:txBody>
        </p:sp>
        <p:sp>
          <p:nvSpPr>
            <p:cNvPr id="26629" name="Text Box 5"/>
            <p:cNvSpPr txBox="1">
              <a:spLocks noChangeArrowheads="1"/>
            </p:cNvSpPr>
            <p:nvPr/>
          </p:nvSpPr>
          <p:spPr bwMode="auto">
            <a:xfrm>
              <a:off x="1248" y="720"/>
              <a:ext cx="2832" cy="288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06" tIns="45701" rIns="91406" bIns="45701" anchor="ctr"/>
            <a:lstStyle/>
            <a:p>
              <a:pPr algn="ctr"/>
              <a:r>
                <a:rPr lang="it-IT" altLang="en-US" sz="2400" b="1">
                  <a:latin typeface="Tahoma" pitchFamily="34" charset="0"/>
                </a:rPr>
                <a:t>FATTORI PERSONALI</a:t>
              </a:r>
              <a:endParaRPr lang="it-IT" altLang="en-US" sz="2400" b="1">
                <a:solidFill>
                  <a:srgbClr val="CC0000"/>
                </a:solidFill>
                <a:latin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838200" y="2057400"/>
            <a:ext cx="7620000" cy="428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983" tIns="46792" rIns="89983" bIns="46792">
            <a:spAutoFit/>
          </a:bodyPr>
          <a:lstStyle/>
          <a:p>
            <a:pPr algn="ctr">
              <a:lnSpc>
                <a:spcPts val="3000"/>
              </a:lnSpc>
              <a:buClr>
                <a:srgbClr val="FF3300"/>
              </a:buClr>
              <a:buSzPct val="140000"/>
            </a:pPr>
            <a:r>
              <a:rPr lang="it-IT" altLang="en-US" sz="2800" b="1"/>
              <a:t>ASPETTI PSICOLOGICI, AFFETTIVI E COMPORTAMENTALI</a:t>
            </a:r>
            <a:br>
              <a:rPr lang="it-IT" altLang="en-US" sz="2800" b="1"/>
            </a:br>
            <a:endParaRPr lang="it-IT" altLang="en-US" sz="2800" b="1"/>
          </a:p>
          <a:p>
            <a:pPr algn="ctr">
              <a:lnSpc>
                <a:spcPts val="3000"/>
              </a:lnSpc>
              <a:buClr>
                <a:srgbClr val="FF3300"/>
              </a:buClr>
              <a:buSzPct val="140000"/>
            </a:pPr>
            <a:r>
              <a:rPr lang="it-IT" altLang="en-US" sz="2800"/>
              <a:t>STILI DI ATTRIBUZIONE</a:t>
            </a:r>
            <a:br>
              <a:rPr lang="it-IT" altLang="en-US" sz="2800"/>
            </a:br>
            <a:r>
              <a:rPr lang="it-IT" altLang="en-US" sz="2800"/>
              <a:t>AUTOEFFICACIA</a:t>
            </a:r>
            <a:br>
              <a:rPr lang="it-IT" altLang="en-US" sz="2800"/>
            </a:br>
            <a:r>
              <a:rPr lang="it-IT" altLang="en-US" sz="2800"/>
              <a:t>AUTOSTIMA</a:t>
            </a:r>
          </a:p>
          <a:p>
            <a:pPr algn="ctr">
              <a:lnSpc>
                <a:spcPts val="3000"/>
              </a:lnSpc>
              <a:buClr>
                <a:srgbClr val="FF3300"/>
              </a:buClr>
              <a:buSzPct val="140000"/>
            </a:pPr>
            <a:r>
              <a:rPr lang="it-IT" altLang="en-US" sz="2800"/>
              <a:t>EMOTIVITA’</a:t>
            </a:r>
          </a:p>
          <a:p>
            <a:pPr algn="ctr">
              <a:lnSpc>
                <a:spcPts val="3000"/>
              </a:lnSpc>
              <a:buClr>
                <a:srgbClr val="FF3300"/>
              </a:buClr>
              <a:buSzPct val="140000"/>
            </a:pPr>
            <a:r>
              <a:rPr lang="it-IT" altLang="en-US" sz="2800"/>
              <a:t>MOTIVAZIONE</a:t>
            </a:r>
          </a:p>
          <a:p>
            <a:pPr algn="ctr">
              <a:lnSpc>
                <a:spcPts val="3000"/>
              </a:lnSpc>
              <a:buClr>
                <a:srgbClr val="FF3300"/>
              </a:buClr>
              <a:buSzPct val="140000"/>
            </a:pPr>
            <a:r>
              <a:rPr lang="it-IT" altLang="en-US" sz="2800"/>
              <a:t>COMPORTAMENTI PROBLEMA</a:t>
            </a:r>
            <a:endParaRPr lang="it-IT" altLang="en-US" sz="2000"/>
          </a:p>
          <a:p>
            <a:pPr>
              <a:lnSpc>
                <a:spcPts val="3000"/>
              </a:lnSpc>
              <a:buClr>
                <a:srgbClr val="FF3300"/>
              </a:buClr>
              <a:buSzPct val="140000"/>
            </a:pPr>
            <a:endParaRPr lang="it-IT" altLang="en-US" sz="2000">
              <a:latin typeface="Tahoma" pitchFamily="34" charset="0"/>
            </a:endParaRPr>
          </a:p>
          <a:p>
            <a:pPr>
              <a:lnSpc>
                <a:spcPts val="3000"/>
              </a:lnSpc>
              <a:buClr>
                <a:srgbClr val="FF3300"/>
              </a:buClr>
              <a:buSzPct val="140000"/>
            </a:pPr>
            <a:endParaRPr lang="it-IT" altLang="en-US" sz="2000">
              <a:latin typeface="Tahoma" pitchFamily="34" charset="0"/>
            </a:endParaRPr>
          </a:p>
        </p:txBody>
      </p:sp>
      <p:grpSp>
        <p:nvGrpSpPr>
          <p:cNvPr id="27651" name="Group 3"/>
          <p:cNvGrpSpPr>
            <a:grpSpLocks/>
          </p:cNvGrpSpPr>
          <p:nvPr/>
        </p:nvGrpSpPr>
        <p:grpSpPr bwMode="auto">
          <a:xfrm>
            <a:off x="2362200" y="838200"/>
            <a:ext cx="4495800" cy="838200"/>
            <a:chOff x="1248" y="576"/>
            <a:chExt cx="2832" cy="528"/>
          </a:xfrm>
        </p:grpSpPr>
        <p:sp>
          <p:nvSpPr>
            <p:cNvPr id="27652" name="Rectangle 4"/>
            <p:cNvSpPr>
              <a:spLocks noChangeArrowheads="1"/>
            </p:cNvSpPr>
            <p:nvPr/>
          </p:nvSpPr>
          <p:spPr bwMode="auto">
            <a:xfrm>
              <a:off x="1248" y="576"/>
              <a:ext cx="2832" cy="528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06" tIns="45701" rIns="91406" bIns="45701" anchor="ctr"/>
            <a:lstStyle/>
            <a:p>
              <a:pPr algn="ctr"/>
              <a:endParaRPr lang="en-US" altLang="en-US" sz="2300" b="1">
                <a:latin typeface="Times" pitchFamily="18" charset="0"/>
              </a:endParaRPr>
            </a:p>
          </p:txBody>
        </p:sp>
        <p:sp>
          <p:nvSpPr>
            <p:cNvPr id="27653" name="Text Box 5"/>
            <p:cNvSpPr txBox="1">
              <a:spLocks noChangeArrowheads="1"/>
            </p:cNvSpPr>
            <p:nvPr/>
          </p:nvSpPr>
          <p:spPr bwMode="auto">
            <a:xfrm>
              <a:off x="1248" y="720"/>
              <a:ext cx="2832" cy="288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06" tIns="45701" rIns="91406" bIns="45701" anchor="ctr"/>
            <a:lstStyle/>
            <a:p>
              <a:pPr algn="ctr"/>
              <a:r>
                <a:rPr lang="it-IT" altLang="en-US" sz="2400" b="1">
                  <a:latin typeface="Tahoma" pitchFamily="34" charset="0"/>
                </a:rPr>
                <a:t>FATTORI PERSONALI</a:t>
              </a:r>
              <a:endParaRPr lang="it-IT" altLang="en-US" sz="2400" b="1">
                <a:solidFill>
                  <a:srgbClr val="CC0000"/>
                </a:solidFill>
                <a:latin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85800" y="549275"/>
            <a:ext cx="7772400" cy="431800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971550" y="404813"/>
            <a:ext cx="7632700" cy="6192837"/>
          </a:xfrm>
        </p:spPr>
        <p:txBody>
          <a:bodyPr/>
          <a:lstStyle/>
          <a:p>
            <a:pPr>
              <a:defRPr/>
            </a:pPr>
            <a:r>
              <a:rPr lang="de-DE" b="1" dirty="0" err="1">
                <a:effectLst/>
              </a:rPr>
              <a:t>Tabella</a:t>
            </a:r>
            <a:r>
              <a:rPr lang="de-DE" b="1" dirty="0">
                <a:effectLst/>
              </a:rPr>
              <a:t> </a:t>
            </a:r>
            <a:r>
              <a:rPr lang="de-DE" b="1" dirty="0" err="1">
                <a:effectLst/>
              </a:rPr>
              <a:t>fattori</a:t>
            </a:r>
            <a:r>
              <a:rPr lang="de-DE" b="1" dirty="0">
                <a:effectLst/>
              </a:rPr>
              <a:t> </a:t>
            </a:r>
            <a:r>
              <a:rPr lang="de-DE" b="1" dirty="0" err="1">
                <a:effectLst/>
              </a:rPr>
              <a:t>personali</a:t>
            </a:r>
            <a:endParaRPr lang="en-US" dirty="0">
              <a:effectLst/>
            </a:endParaRPr>
          </a:p>
          <a:p>
            <a:pPr>
              <a:defRPr/>
            </a:pPr>
            <a:r>
              <a:rPr lang="it-IT" sz="1400" b="1" dirty="0" smtClean="0">
                <a:effectLst/>
              </a:rPr>
              <a:t>Dati  </a:t>
            </a:r>
            <a:r>
              <a:rPr lang="it-IT" sz="1400" b="1" dirty="0">
                <a:effectLst/>
              </a:rPr>
              <a:t>identificativi/anagrafici del soggetto:</a:t>
            </a:r>
            <a:endParaRPr lang="en-US" sz="1400" dirty="0">
              <a:effectLst/>
            </a:endParaRPr>
          </a:p>
          <a:p>
            <a:pPr>
              <a:defRPr/>
            </a:pPr>
            <a:r>
              <a:rPr lang="it-IT" sz="1400" b="1" dirty="0">
                <a:effectLst/>
              </a:rPr>
              <a:t> età, sesso, etnia, background sociale, esperienze passate.</a:t>
            </a:r>
            <a:endParaRPr lang="en-US" sz="1400" dirty="0">
              <a:effectLst/>
            </a:endParaRPr>
          </a:p>
          <a:p>
            <a:pPr>
              <a:defRPr/>
            </a:pPr>
            <a:r>
              <a:rPr lang="it-IT" sz="1400" b="1" dirty="0">
                <a:effectLst/>
              </a:rPr>
              <a:t>Altro………………………………………</a:t>
            </a:r>
            <a:endParaRPr lang="en-US" sz="1400" dirty="0">
              <a:effectLst/>
            </a:endParaRPr>
          </a:p>
          <a:p>
            <a:pPr>
              <a:defRPr/>
            </a:pPr>
            <a:r>
              <a:rPr lang="it-IT" sz="1400" b="1" dirty="0">
                <a:effectLst/>
              </a:rPr>
              <a:t> </a:t>
            </a:r>
            <a:endParaRPr lang="en-US" sz="1400" dirty="0">
              <a:effectLst/>
            </a:endParaRPr>
          </a:p>
          <a:p>
            <a:pPr>
              <a:defRPr/>
            </a:pPr>
            <a:r>
              <a:rPr lang="it-IT" sz="1400" b="1" dirty="0">
                <a:effectLst/>
              </a:rPr>
              <a:t>Specifici punti di forza: </a:t>
            </a:r>
            <a:endParaRPr lang="en-US" sz="1400" dirty="0">
              <a:effectLst/>
            </a:endParaRPr>
          </a:p>
          <a:p>
            <a:pPr>
              <a:defRPr/>
            </a:pPr>
            <a:r>
              <a:rPr lang="it-IT" sz="1400" b="1" dirty="0">
                <a:effectLst/>
              </a:rPr>
              <a:t>attitudini e talenti</a:t>
            </a:r>
            <a:endParaRPr lang="en-US" sz="1400" dirty="0">
              <a:effectLst/>
            </a:endParaRPr>
          </a:p>
          <a:p>
            <a:pPr>
              <a:defRPr/>
            </a:pPr>
            <a:r>
              <a:rPr lang="it-IT" sz="1400" b="1" dirty="0">
                <a:effectLst/>
              </a:rPr>
              <a:t>interessi, motivazioni e curiosità</a:t>
            </a:r>
            <a:endParaRPr lang="en-US" sz="1400" dirty="0">
              <a:effectLst/>
            </a:endParaRPr>
          </a:p>
          <a:p>
            <a:pPr>
              <a:defRPr/>
            </a:pPr>
            <a:r>
              <a:rPr lang="it-IT" sz="1400" b="1" dirty="0">
                <a:effectLst/>
              </a:rPr>
              <a:t>perseveranza e resilienza</a:t>
            </a:r>
            <a:endParaRPr lang="en-US" sz="1400" dirty="0">
              <a:effectLst/>
            </a:endParaRPr>
          </a:p>
          <a:p>
            <a:pPr>
              <a:defRPr/>
            </a:pPr>
            <a:r>
              <a:rPr lang="it-IT" sz="1400" b="1" dirty="0">
                <a:effectLst/>
              </a:rPr>
              <a:t>consapevolezza e regolazione emozionale</a:t>
            </a:r>
            <a:endParaRPr lang="en-US" sz="1400" dirty="0">
              <a:effectLst/>
            </a:endParaRPr>
          </a:p>
          <a:p>
            <a:pPr>
              <a:defRPr/>
            </a:pPr>
            <a:r>
              <a:rPr lang="it-IT" sz="1400" b="1" dirty="0">
                <a:effectLst/>
              </a:rPr>
              <a:t>Altro………………………………………..</a:t>
            </a:r>
            <a:endParaRPr lang="en-US" sz="1400" dirty="0">
              <a:effectLst/>
            </a:endParaRPr>
          </a:p>
          <a:p>
            <a:pPr>
              <a:defRPr/>
            </a:pPr>
            <a:r>
              <a:rPr lang="it-IT" sz="1400" b="1" dirty="0">
                <a:effectLst/>
              </a:rPr>
              <a:t> </a:t>
            </a:r>
            <a:endParaRPr lang="en-US" sz="1400" dirty="0">
              <a:effectLst/>
            </a:endParaRPr>
          </a:p>
          <a:p>
            <a:pPr>
              <a:defRPr/>
            </a:pPr>
            <a:r>
              <a:rPr lang="it-IT" sz="1400" b="1" dirty="0">
                <a:effectLst/>
              </a:rPr>
              <a:t>Ulteriori informazioni utili relative al soggetto:</a:t>
            </a:r>
            <a:endParaRPr lang="en-US" sz="1400" dirty="0">
              <a:effectLst/>
            </a:endParaRPr>
          </a:p>
          <a:p>
            <a:pPr>
              <a:defRPr/>
            </a:pPr>
            <a:r>
              <a:rPr lang="it-IT" sz="1400" b="1" dirty="0">
                <a:effectLst/>
              </a:rPr>
              <a:t>stile di vita e abitudini</a:t>
            </a:r>
            <a:endParaRPr lang="en-US" sz="1400" dirty="0">
              <a:effectLst/>
            </a:endParaRPr>
          </a:p>
          <a:p>
            <a:pPr>
              <a:defRPr/>
            </a:pPr>
            <a:r>
              <a:rPr lang="it-IT" sz="1400" b="1" dirty="0">
                <a:effectLst/>
              </a:rPr>
              <a:t>capacità di adattamento</a:t>
            </a:r>
            <a:endParaRPr lang="en-US" sz="1400" dirty="0">
              <a:effectLst/>
            </a:endParaRPr>
          </a:p>
          <a:p>
            <a:pPr>
              <a:defRPr/>
            </a:pPr>
            <a:r>
              <a:rPr lang="it-IT" sz="1400" b="1" dirty="0">
                <a:effectLst/>
              </a:rPr>
              <a:t>modelli di comportamento generali e stili caratteriali/cognitivo-comportamentali</a:t>
            </a:r>
            <a:endParaRPr lang="en-US" sz="1400" dirty="0">
              <a:effectLst/>
            </a:endParaRPr>
          </a:p>
          <a:p>
            <a:pPr>
              <a:defRPr/>
            </a:pPr>
            <a:r>
              <a:rPr lang="it-IT" sz="1400" b="1" dirty="0">
                <a:effectLst/>
              </a:rPr>
              <a:t>autoefficacia e autostima</a:t>
            </a:r>
            <a:endParaRPr lang="en-US" sz="1400" dirty="0">
              <a:effectLst/>
            </a:endParaRPr>
          </a:p>
          <a:p>
            <a:pPr>
              <a:defRPr/>
            </a:pPr>
            <a:r>
              <a:rPr lang="it-IT" sz="1400" b="1" dirty="0">
                <a:effectLst/>
              </a:rPr>
              <a:t>Altro…………………………………………</a:t>
            </a:r>
            <a:endParaRPr lang="en-US" sz="1400" dirty="0">
              <a:effectLst/>
            </a:endParaRPr>
          </a:p>
          <a:p>
            <a:pPr>
              <a:defRPr/>
            </a:pPr>
            <a:r>
              <a:rPr lang="it-IT" sz="1400" b="1" dirty="0">
                <a:effectLst/>
              </a:rPr>
              <a:t> </a:t>
            </a:r>
            <a:endParaRPr lang="en-US" sz="1400" dirty="0">
              <a:effectLst/>
            </a:endParaRPr>
          </a:p>
          <a:p>
            <a:pPr>
              <a:defRPr/>
            </a:pPr>
            <a:r>
              <a:rPr lang="it-IT" sz="1400" b="1" dirty="0">
                <a:effectLst/>
              </a:rPr>
              <a:t>Progetto e obiettivi della persona, desideri e aspirazioni rispetto al futuro (ove possibile esprimere questa forma di autodeterminazione)</a:t>
            </a:r>
            <a:endParaRPr lang="en-US" sz="1400" dirty="0">
              <a:effectLst/>
            </a:endParaRPr>
          </a:p>
          <a:p>
            <a:pPr>
              <a:defRPr/>
            </a:pP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381000" y="609600"/>
            <a:ext cx="8077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184323" name="Text Box 3"/>
          <p:cNvSpPr txBox="1">
            <a:spLocks noChangeArrowheads="1"/>
          </p:cNvSpPr>
          <p:nvPr/>
        </p:nvSpPr>
        <p:spPr bwMode="auto">
          <a:xfrm>
            <a:off x="914400" y="228600"/>
            <a:ext cx="71628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it-IT" sz="3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BIBLIOGRAFIA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914400" y="1752600"/>
            <a:ext cx="723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altLang="en-US"/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533400" y="1066800"/>
            <a:ext cx="7924800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it-IT" altLang="en-US"/>
              <a:t>Ianes D. </a:t>
            </a:r>
            <a:r>
              <a:rPr lang="it-IT" altLang="en-US" i="1"/>
              <a:t>Bisogni educativi e inclusione</a:t>
            </a:r>
            <a:r>
              <a:rPr lang="it-IT" altLang="en-US"/>
              <a:t> (2005) Erickson</a:t>
            </a:r>
          </a:p>
          <a:p>
            <a:pPr algn="just" eaLnBrk="1" hangingPunct="1">
              <a:spcBef>
                <a:spcPct val="50000"/>
              </a:spcBef>
            </a:pPr>
            <a:r>
              <a:rPr lang="it-IT" altLang="en-US"/>
              <a:t>Ianes D., Cramerotti S. e Scapin C. (2019). Profilo di funzionamento su base ICF-CY e Piano Educativo Individualizzato, Trento, Erickson</a:t>
            </a:r>
          </a:p>
          <a:p>
            <a:pPr algn="just" eaLnBrk="1" hangingPunct="1">
              <a:spcBef>
                <a:spcPct val="50000"/>
              </a:spcBef>
            </a:pPr>
            <a:endParaRPr lang="it-IT" altLang="en-US"/>
          </a:p>
          <a:p>
            <a:pPr algn="just" eaLnBrk="1" hangingPunct="1">
              <a:spcBef>
                <a:spcPct val="50000"/>
              </a:spcBef>
            </a:pPr>
            <a:endParaRPr lang="it-IT" altLang="en-US"/>
          </a:p>
          <a:p>
            <a:pPr algn="just" eaLnBrk="1" hangingPunct="1">
              <a:spcBef>
                <a:spcPct val="50000"/>
              </a:spcBef>
            </a:pPr>
            <a:endParaRPr lang="it-IT" altLang="en-US"/>
          </a:p>
          <a:p>
            <a:pPr algn="just" eaLnBrk="1" hangingPunct="1">
              <a:spcBef>
                <a:spcPct val="50000"/>
              </a:spcBef>
            </a:pPr>
            <a:endParaRPr lang="it-IT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Oval 2"/>
          <p:cNvSpPr>
            <a:spLocks noChangeArrowheads="1"/>
          </p:cNvSpPr>
          <p:nvPr/>
        </p:nvSpPr>
        <p:spPr bwMode="auto">
          <a:xfrm>
            <a:off x="107950" y="1277938"/>
            <a:ext cx="2819400" cy="1235075"/>
          </a:xfrm>
          <a:prstGeom prst="ellipse">
            <a:avLst/>
          </a:prstGeom>
          <a:solidFill>
            <a:schemeClr val="tx1"/>
          </a:solidFill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75000"/>
              </a:lnSpc>
              <a:spcBef>
                <a:spcPct val="20000"/>
              </a:spcBef>
              <a:defRPr/>
            </a:pPr>
            <a:r>
              <a:rPr lang="it-IT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OSSERVARE </a:t>
            </a:r>
          </a:p>
          <a:p>
            <a:pPr algn="ctr">
              <a:lnSpc>
                <a:spcPct val="75000"/>
              </a:lnSpc>
              <a:spcBef>
                <a:spcPct val="20000"/>
              </a:spcBef>
              <a:defRPr/>
            </a:pPr>
            <a:r>
              <a:rPr lang="it-IT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 MISURARE</a:t>
            </a:r>
          </a:p>
        </p:txBody>
      </p:sp>
      <p:sp>
        <p:nvSpPr>
          <p:cNvPr id="175107" name="Rectangle 3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ctr">
              <a:lnSpc>
                <a:spcPct val="90000"/>
              </a:lnSpc>
              <a:defRPr/>
            </a:pPr>
            <a:r>
              <a:rPr lang="en-GB" sz="60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ICF:</a:t>
            </a:r>
            <a:r>
              <a:rPr lang="en-GB" sz="88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 </a:t>
            </a:r>
            <a:r>
              <a:rPr lang="en-GB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MITI e REALTA’ OPERATIVE</a:t>
            </a:r>
            <a:endParaRPr lang="en-US" sz="3600" b="1" i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75109" name="Oval 5"/>
          <p:cNvSpPr>
            <a:spLocks noChangeArrowheads="1"/>
          </p:cNvSpPr>
          <p:nvPr/>
        </p:nvSpPr>
        <p:spPr bwMode="auto">
          <a:xfrm>
            <a:off x="1331913" y="2276475"/>
            <a:ext cx="2819400" cy="1236663"/>
          </a:xfrm>
          <a:prstGeom prst="ellipse">
            <a:avLst/>
          </a:prstGeom>
          <a:solidFill>
            <a:schemeClr val="tx1"/>
          </a:solidFill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75000"/>
              </a:lnSpc>
              <a:spcBef>
                <a:spcPct val="20000"/>
              </a:spcBef>
              <a:defRPr/>
            </a:pPr>
            <a:r>
              <a:rPr lang="it-IT" sz="2800" b="1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VALUTARE</a:t>
            </a:r>
          </a:p>
        </p:txBody>
      </p:sp>
      <p:sp>
        <p:nvSpPr>
          <p:cNvPr id="175110" name="Oval 6"/>
          <p:cNvSpPr>
            <a:spLocks noChangeArrowheads="1"/>
          </p:cNvSpPr>
          <p:nvPr/>
        </p:nvSpPr>
        <p:spPr bwMode="auto">
          <a:xfrm>
            <a:off x="755650" y="3716338"/>
            <a:ext cx="5761038" cy="1701800"/>
          </a:xfrm>
          <a:prstGeom prst="ellipse">
            <a:avLst/>
          </a:prstGeom>
          <a:solidFill>
            <a:schemeClr val="tx1"/>
          </a:solidFill>
          <a:ln w="25400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pPr algn="ctr">
              <a:lnSpc>
                <a:spcPct val="75000"/>
              </a:lnSpc>
              <a:spcBef>
                <a:spcPct val="20000"/>
              </a:spcBef>
              <a:defRPr/>
            </a:pPr>
            <a:r>
              <a:rPr lang="it-IT" sz="2800" b="1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COMPRENDERE</a:t>
            </a:r>
          </a:p>
          <a:p>
            <a:pPr algn="ctr">
              <a:lnSpc>
                <a:spcPct val="75000"/>
              </a:lnSpc>
              <a:spcBef>
                <a:spcPct val="20000"/>
              </a:spcBef>
              <a:defRPr/>
            </a:pPr>
            <a:r>
              <a:rPr lang="it-IT" sz="2800" b="1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Il “funzionamento”</a:t>
            </a:r>
          </a:p>
        </p:txBody>
      </p:sp>
      <p:sp>
        <p:nvSpPr>
          <p:cNvPr id="175111" name="Oval 7"/>
          <p:cNvSpPr>
            <a:spLocks noChangeArrowheads="1"/>
          </p:cNvSpPr>
          <p:nvPr/>
        </p:nvSpPr>
        <p:spPr bwMode="auto">
          <a:xfrm>
            <a:off x="6011863" y="4941888"/>
            <a:ext cx="2971800" cy="1524000"/>
          </a:xfrm>
          <a:prstGeom prst="ellipse">
            <a:avLst/>
          </a:prstGeom>
          <a:solidFill>
            <a:schemeClr val="tx1"/>
          </a:solidFill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75000"/>
              </a:lnSpc>
              <a:spcBef>
                <a:spcPct val="20000"/>
              </a:spcBef>
              <a:defRPr/>
            </a:pPr>
            <a:r>
              <a:rPr lang="it-IT" sz="2800" b="1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COMUNICARE</a:t>
            </a:r>
          </a:p>
        </p:txBody>
      </p:sp>
      <p:sp>
        <p:nvSpPr>
          <p:cNvPr id="175112" name="Oval 8"/>
          <p:cNvSpPr>
            <a:spLocks noChangeArrowheads="1"/>
          </p:cNvSpPr>
          <p:nvPr/>
        </p:nvSpPr>
        <p:spPr bwMode="auto">
          <a:xfrm>
            <a:off x="3132138" y="5334000"/>
            <a:ext cx="2819400" cy="1524000"/>
          </a:xfrm>
          <a:prstGeom prst="ellipse">
            <a:avLst/>
          </a:prstGeom>
          <a:solidFill>
            <a:schemeClr val="tx1"/>
          </a:solidFill>
          <a:ln w="25400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pPr algn="ctr">
              <a:lnSpc>
                <a:spcPct val="75000"/>
              </a:lnSpc>
              <a:spcBef>
                <a:spcPct val="20000"/>
              </a:spcBef>
              <a:defRPr/>
            </a:pPr>
            <a:r>
              <a:rPr lang="it-IT" sz="2800" b="1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DESCRIVERE</a:t>
            </a:r>
          </a:p>
        </p:txBody>
      </p:sp>
      <p:sp>
        <p:nvSpPr>
          <p:cNvPr id="8200" name="Oval 9"/>
          <p:cNvSpPr>
            <a:spLocks noChangeArrowheads="1"/>
          </p:cNvSpPr>
          <p:nvPr/>
        </p:nvSpPr>
        <p:spPr bwMode="auto">
          <a:xfrm>
            <a:off x="5651500" y="2636838"/>
            <a:ext cx="3311525" cy="1728787"/>
          </a:xfrm>
          <a:prstGeom prst="ellipse">
            <a:avLst/>
          </a:prstGeom>
          <a:solidFill>
            <a:schemeClr val="accent1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/>
            <a:r>
              <a:rPr lang="it-IT" altLang="en-US" sz="3200"/>
              <a:t>PROGRAMMARE</a:t>
            </a:r>
          </a:p>
          <a:p>
            <a:pPr algn="ctr" eaLnBrk="1" hangingPunct="1"/>
            <a:r>
              <a:rPr lang="it-IT" altLang="en-US" sz="3200"/>
              <a:t>AZIONI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5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75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75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75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75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6" grpId="0" animBg="1" autoUpdateAnimBg="0"/>
      <p:bldP spid="175109" grpId="0" animBg="1" autoUpdateAnimBg="0"/>
      <p:bldP spid="175110" grpId="0" animBg="1" autoUpdateAnimBg="0"/>
      <p:bldP spid="175111" grpId="0" animBg="1" autoUpdateAnimBg="0"/>
      <p:bldP spid="175112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1" hangingPunct="1"/>
            <a:endParaRPr lang="en-US" altLang="en-US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914400" y="0"/>
            <a:ext cx="8077200" cy="6188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GB" sz="40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50000"/>
              </a:spcBef>
              <a:defRPr/>
            </a:pPr>
            <a:endParaRPr lang="en-GB" sz="40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50000"/>
              </a:spcBef>
              <a:defRPr/>
            </a:pPr>
            <a:endParaRPr lang="en-GB" sz="40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50000"/>
              </a:spcBef>
              <a:defRPr/>
            </a:pPr>
            <a:endParaRPr lang="en-GB" sz="40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50000"/>
              </a:spcBef>
              <a:defRPr/>
            </a:pPr>
            <a:endParaRPr lang="en-GB" sz="40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50000"/>
              </a:spcBef>
              <a:defRPr/>
            </a:pPr>
            <a:endParaRPr lang="en-GB" sz="4000" b="1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  <a:p>
            <a:pPr>
              <a:spcBef>
                <a:spcPct val="50000"/>
              </a:spcBef>
              <a:defRPr/>
            </a:pPr>
            <a:endParaRPr lang="en-GB" sz="4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4341" name="Oval 5"/>
          <p:cNvSpPr>
            <a:spLocks noChangeArrowheads="1"/>
          </p:cNvSpPr>
          <p:nvPr/>
        </p:nvSpPr>
        <p:spPr bwMode="auto">
          <a:xfrm>
            <a:off x="533400" y="304800"/>
            <a:ext cx="8153400" cy="6096000"/>
          </a:xfrm>
          <a:prstGeom prst="ellipse">
            <a:avLst/>
          </a:prstGeom>
          <a:noFill/>
          <a:ln w="508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it-IT" sz="4800" b="1">
                <a:effectLst>
                  <a:outerShdw blurRad="38100" dist="38100" dir="2700000" algn="tl">
                    <a:srgbClr val="000000"/>
                  </a:outerShdw>
                </a:effectLst>
              </a:rPr>
              <a:t>SALUTE e</a:t>
            </a:r>
          </a:p>
          <a:p>
            <a:pPr algn="ctr">
              <a:defRPr/>
            </a:pPr>
            <a:r>
              <a:rPr lang="it-IT" sz="4800" b="1">
                <a:effectLst>
                  <a:outerShdw blurRad="38100" dist="38100" dir="2700000" algn="tl">
                    <a:srgbClr val="000000"/>
                  </a:outerShdw>
                </a:effectLst>
              </a:rPr>
              <a:t>FUNZIONAMENTO</a:t>
            </a:r>
            <a:endParaRPr lang="it-IT" sz="3600" b="1">
              <a:solidFill>
                <a:srgbClr val="11111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>
              <a:defRPr/>
            </a:pPr>
            <a:r>
              <a:rPr lang="it-IT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sono la risultante di</a:t>
            </a:r>
          </a:p>
          <a:p>
            <a:pPr algn="ctr">
              <a:defRPr/>
            </a:pPr>
            <a:r>
              <a:rPr lang="it-IT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un’interconnessione</a:t>
            </a:r>
            <a:br>
              <a:rPr lang="it-IT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complessa,</a:t>
            </a:r>
          </a:p>
          <a:p>
            <a:pPr algn="ctr">
              <a:defRPr/>
            </a:pPr>
            <a:r>
              <a:rPr lang="it-IT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globale e</a:t>
            </a:r>
            <a:br>
              <a:rPr lang="it-IT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it-IT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multidimensionale </a:t>
            </a:r>
          </a:p>
          <a:p>
            <a:pPr algn="ctr">
              <a:defRPr/>
            </a:pPr>
            <a:r>
              <a:rPr lang="it-IT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tra …</a:t>
            </a:r>
            <a:endParaRPr lang="it-IT" sz="4800" b="1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2835275" y="533400"/>
            <a:ext cx="2995613" cy="6254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CONDIZIONI FISICHE</a:t>
            </a:r>
          </a:p>
          <a:p>
            <a:pPr algn="ctr"/>
            <a:r>
              <a:rPr lang="it-IT" altLang="en-US" sz="1500" b="1">
                <a:latin typeface="Tahoma" pitchFamily="34" charset="0"/>
              </a:rPr>
              <a:t>(disturbo o malattia)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477000" y="2725738"/>
            <a:ext cx="2478088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PARTECIPAZIONE</a:t>
            </a:r>
            <a:br>
              <a:rPr lang="it-IT" altLang="en-US" sz="2000" b="1">
                <a:latin typeface="Tahoma" pitchFamily="34" charset="0"/>
              </a:rPr>
            </a:br>
            <a:r>
              <a:rPr lang="it-IT" altLang="en-US" sz="2000" b="1">
                <a:latin typeface="Tahoma" pitchFamily="34" charset="0"/>
              </a:rPr>
              <a:t>SOCIALE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81000" y="2286000"/>
            <a:ext cx="1752600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FUNZIONI</a:t>
            </a:r>
          </a:p>
          <a:p>
            <a:pPr algn="ctr"/>
            <a:r>
              <a:rPr lang="it-IT" altLang="en-US" sz="2000" b="1">
                <a:latin typeface="Tahoma" pitchFamily="34" charset="0"/>
              </a:rPr>
              <a:t>CORPOREE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6091238" y="5619750"/>
            <a:ext cx="1681162" cy="704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FATTORI</a:t>
            </a:r>
          </a:p>
          <a:p>
            <a:pPr algn="ctr"/>
            <a:r>
              <a:rPr lang="it-IT" altLang="en-US" sz="2000" b="1">
                <a:latin typeface="Tahoma" pitchFamily="34" charset="0"/>
              </a:rPr>
              <a:t>PERSONALI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1219200" y="5638800"/>
            <a:ext cx="1828800" cy="704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FATTORI</a:t>
            </a:r>
          </a:p>
          <a:p>
            <a:pPr algn="ctr"/>
            <a:r>
              <a:rPr lang="it-IT" altLang="en-US" sz="2000" b="1">
                <a:latin typeface="Tahoma" pitchFamily="34" charset="0"/>
              </a:rPr>
              <a:t>AMBIENTALI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524250" y="2725738"/>
            <a:ext cx="1681163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ATTIVITÀ</a:t>
            </a:r>
            <a:br>
              <a:rPr lang="it-IT" altLang="en-US" sz="2000" b="1">
                <a:latin typeface="Tahoma" pitchFamily="34" charset="0"/>
              </a:rPr>
            </a:br>
            <a:r>
              <a:rPr lang="it-IT" altLang="en-US" sz="2000" b="1">
                <a:latin typeface="Tahoma" pitchFamily="34" charset="0"/>
              </a:rPr>
              <a:t>PERSONALI</a:t>
            </a:r>
          </a:p>
        </p:txBody>
      </p:sp>
      <p:grpSp>
        <p:nvGrpSpPr>
          <p:cNvPr id="11272" name="Group 8"/>
          <p:cNvGrpSpPr>
            <a:grpSpLocks/>
          </p:cNvGrpSpPr>
          <p:nvPr/>
        </p:nvGrpSpPr>
        <p:grpSpPr bwMode="auto">
          <a:xfrm>
            <a:off x="1143000" y="1752600"/>
            <a:ext cx="6553200" cy="533400"/>
            <a:chOff x="720" y="1200"/>
            <a:chExt cx="4128" cy="336"/>
          </a:xfrm>
        </p:grpSpPr>
        <p:sp>
          <p:nvSpPr>
            <p:cNvPr id="11287" name="Line 9"/>
            <p:cNvSpPr>
              <a:spLocks noChangeShapeType="1"/>
            </p:cNvSpPr>
            <p:nvPr/>
          </p:nvSpPr>
          <p:spPr bwMode="auto">
            <a:xfrm>
              <a:off x="720" y="1200"/>
              <a:ext cx="41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11288" name="Line 10"/>
            <p:cNvSpPr>
              <a:spLocks noChangeShapeType="1"/>
            </p:cNvSpPr>
            <p:nvPr/>
          </p:nvSpPr>
          <p:spPr bwMode="auto">
            <a:xfrm>
              <a:off x="720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11289" name="Line 11"/>
            <p:cNvSpPr>
              <a:spLocks noChangeShapeType="1"/>
            </p:cNvSpPr>
            <p:nvPr/>
          </p:nvSpPr>
          <p:spPr bwMode="auto">
            <a:xfrm>
              <a:off x="4848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</p:grpSp>
      <p:grpSp>
        <p:nvGrpSpPr>
          <p:cNvPr id="11273" name="Group 12"/>
          <p:cNvGrpSpPr>
            <a:grpSpLocks/>
          </p:cNvGrpSpPr>
          <p:nvPr/>
        </p:nvGrpSpPr>
        <p:grpSpPr bwMode="auto">
          <a:xfrm flipV="1">
            <a:off x="1143000" y="3733800"/>
            <a:ext cx="6553200" cy="609600"/>
            <a:chOff x="720" y="1200"/>
            <a:chExt cx="4128" cy="336"/>
          </a:xfrm>
        </p:grpSpPr>
        <p:sp>
          <p:nvSpPr>
            <p:cNvPr id="11284" name="Line 13"/>
            <p:cNvSpPr>
              <a:spLocks noChangeShapeType="1"/>
            </p:cNvSpPr>
            <p:nvPr/>
          </p:nvSpPr>
          <p:spPr bwMode="auto">
            <a:xfrm>
              <a:off x="720" y="1200"/>
              <a:ext cx="41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11285" name="Line 14"/>
            <p:cNvSpPr>
              <a:spLocks noChangeShapeType="1"/>
            </p:cNvSpPr>
            <p:nvPr/>
          </p:nvSpPr>
          <p:spPr bwMode="auto">
            <a:xfrm>
              <a:off x="720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11286" name="Line 15"/>
            <p:cNvSpPr>
              <a:spLocks noChangeShapeType="1"/>
            </p:cNvSpPr>
            <p:nvPr/>
          </p:nvSpPr>
          <p:spPr bwMode="auto">
            <a:xfrm>
              <a:off x="4848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</p:grpSp>
      <p:sp>
        <p:nvSpPr>
          <p:cNvPr id="11274" name="Line 16"/>
          <p:cNvSpPr>
            <a:spLocks noChangeShapeType="1"/>
          </p:cNvSpPr>
          <p:nvPr/>
        </p:nvSpPr>
        <p:spPr bwMode="auto">
          <a:xfrm>
            <a:off x="4343400" y="1295400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it-IT"/>
          </a:p>
        </p:txBody>
      </p:sp>
      <p:sp>
        <p:nvSpPr>
          <p:cNvPr id="11275" name="Line 17"/>
          <p:cNvSpPr>
            <a:spLocks noChangeShapeType="1"/>
          </p:cNvSpPr>
          <p:nvPr/>
        </p:nvSpPr>
        <p:spPr bwMode="auto">
          <a:xfrm>
            <a:off x="4343400" y="3505200"/>
            <a:ext cx="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lIns="90000" tIns="46800" rIns="90000" bIns="46800" anchor="ctr"/>
          <a:lstStyle/>
          <a:p>
            <a:endParaRPr lang="it-IT"/>
          </a:p>
        </p:txBody>
      </p:sp>
      <p:grpSp>
        <p:nvGrpSpPr>
          <p:cNvPr id="11276" name="Group 18"/>
          <p:cNvGrpSpPr>
            <a:grpSpLocks/>
          </p:cNvGrpSpPr>
          <p:nvPr/>
        </p:nvGrpSpPr>
        <p:grpSpPr bwMode="auto">
          <a:xfrm>
            <a:off x="2120900" y="4953000"/>
            <a:ext cx="4800600" cy="533400"/>
            <a:chOff x="720" y="1200"/>
            <a:chExt cx="4128" cy="336"/>
          </a:xfrm>
        </p:grpSpPr>
        <p:sp>
          <p:nvSpPr>
            <p:cNvPr id="11281" name="Line 19"/>
            <p:cNvSpPr>
              <a:spLocks noChangeShapeType="1"/>
            </p:cNvSpPr>
            <p:nvPr/>
          </p:nvSpPr>
          <p:spPr bwMode="auto">
            <a:xfrm>
              <a:off x="720" y="1200"/>
              <a:ext cx="41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11282" name="Line 20"/>
            <p:cNvSpPr>
              <a:spLocks noChangeShapeType="1"/>
            </p:cNvSpPr>
            <p:nvPr/>
          </p:nvSpPr>
          <p:spPr bwMode="auto">
            <a:xfrm>
              <a:off x="720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11283" name="Line 21"/>
            <p:cNvSpPr>
              <a:spLocks noChangeShapeType="1"/>
            </p:cNvSpPr>
            <p:nvPr/>
          </p:nvSpPr>
          <p:spPr bwMode="auto">
            <a:xfrm>
              <a:off x="4848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</p:grpSp>
      <p:sp>
        <p:nvSpPr>
          <p:cNvPr id="11277" name="Rectangle 22"/>
          <p:cNvSpPr>
            <a:spLocks noChangeArrowheads="1"/>
          </p:cNvSpPr>
          <p:nvPr/>
        </p:nvSpPr>
        <p:spPr bwMode="auto">
          <a:xfrm>
            <a:off x="3340100" y="4552950"/>
            <a:ext cx="1998663" cy="70485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FATTORI</a:t>
            </a:r>
          </a:p>
          <a:p>
            <a:pPr algn="ctr"/>
            <a:r>
              <a:rPr lang="it-IT" altLang="en-US" sz="2000" b="1">
                <a:latin typeface="Tahoma" pitchFamily="34" charset="0"/>
              </a:rPr>
              <a:t>CONTESTUALI</a:t>
            </a:r>
          </a:p>
        </p:txBody>
      </p:sp>
      <p:sp>
        <p:nvSpPr>
          <p:cNvPr id="11278" name="Line 23"/>
          <p:cNvSpPr>
            <a:spLocks noChangeShapeType="1"/>
          </p:cNvSpPr>
          <p:nvPr/>
        </p:nvSpPr>
        <p:spPr bwMode="auto">
          <a:xfrm rot="-5400000">
            <a:off x="2895600" y="2514600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it-IT"/>
          </a:p>
        </p:txBody>
      </p:sp>
      <p:sp>
        <p:nvSpPr>
          <p:cNvPr id="11279" name="Line 24"/>
          <p:cNvSpPr>
            <a:spLocks noChangeShapeType="1"/>
          </p:cNvSpPr>
          <p:nvPr/>
        </p:nvSpPr>
        <p:spPr bwMode="auto">
          <a:xfrm rot="-5400000">
            <a:off x="5791200" y="2514600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it-IT"/>
          </a:p>
        </p:txBody>
      </p:sp>
      <p:sp>
        <p:nvSpPr>
          <p:cNvPr id="11280" name="Rectangle 25"/>
          <p:cNvSpPr>
            <a:spLocks noChangeArrowheads="1"/>
          </p:cNvSpPr>
          <p:nvPr/>
        </p:nvSpPr>
        <p:spPr bwMode="auto">
          <a:xfrm>
            <a:off x="381000" y="3048000"/>
            <a:ext cx="1752600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STRUTTURE </a:t>
            </a:r>
          </a:p>
          <a:p>
            <a:pPr algn="ctr"/>
            <a:r>
              <a:rPr lang="it-IT" altLang="en-US" sz="2000" b="1">
                <a:latin typeface="Tahoma" pitchFamily="34" charset="0"/>
              </a:rPr>
              <a:t>CORPOREE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667000" y="152400"/>
            <a:ext cx="3505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9983" tIns="46792" rIns="89983" bIns="46792" anchor="ctr"/>
          <a:lstStyle/>
          <a:p>
            <a:pPr algn="ctr"/>
            <a:endParaRPr lang="en-US" altLang="en-US" sz="2300" b="1">
              <a:latin typeface="Times" pitchFamily="18" charset="0"/>
            </a:endParaRP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04800" y="381000"/>
            <a:ext cx="8839200" cy="52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spcBef>
                <a:spcPts val="800"/>
              </a:spcBef>
            </a:pPr>
            <a:endParaRPr lang="it-IT" altLang="en-US" sz="1500">
              <a:latin typeface="Tahoma" pitchFamily="34" charset="0"/>
            </a:endParaRPr>
          </a:p>
          <a:p>
            <a:pPr>
              <a:spcBef>
                <a:spcPts val="800"/>
              </a:spcBef>
            </a:pPr>
            <a:endParaRPr lang="it-IT" altLang="en-US" sz="1500">
              <a:latin typeface="Tahoma" pitchFamily="34" charset="0"/>
            </a:endParaRPr>
          </a:p>
          <a:p>
            <a:pPr>
              <a:spcBef>
                <a:spcPts val="800"/>
              </a:spcBef>
            </a:pPr>
            <a:endParaRPr lang="it-IT" altLang="en-US" sz="1500">
              <a:latin typeface="Tahoma" pitchFamily="34" charset="0"/>
            </a:endParaRPr>
          </a:p>
          <a:p>
            <a:pPr>
              <a:spcBef>
                <a:spcPts val="800"/>
              </a:spcBef>
            </a:pPr>
            <a:endParaRPr lang="it-IT" altLang="en-US" sz="1500">
              <a:latin typeface="Tahoma" pitchFamily="34" charset="0"/>
            </a:endParaRPr>
          </a:p>
          <a:p>
            <a:pPr>
              <a:spcBef>
                <a:spcPts val="800"/>
              </a:spcBef>
            </a:pPr>
            <a:endParaRPr lang="it-IT" altLang="en-US" sz="1500">
              <a:latin typeface="Tahoma" pitchFamily="34" charset="0"/>
            </a:endParaRPr>
          </a:p>
          <a:p>
            <a:pPr>
              <a:spcBef>
                <a:spcPts val="800"/>
              </a:spcBef>
            </a:pPr>
            <a:endParaRPr lang="it-IT" altLang="en-US" sz="1500">
              <a:latin typeface="Tahoma" pitchFamily="34" charset="0"/>
            </a:endParaRPr>
          </a:p>
          <a:p>
            <a:pPr>
              <a:spcBef>
                <a:spcPts val="800"/>
              </a:spcBef>
            </a:pPr>
            <a:endParaRPr lang="it-IT" altLang="en-US" sz="1500">
              <a:latin typeface="Tahoma" pitchFamily="34" charset="0"/>
            </a:endParaRPr>
          </a:p>
          <a:p>
            <a:pPr>
              <a:spcBef>
                <a:spcPts val="800"/>
              </a:spcBef>
            </a:pPr>
            <a:endParaRPr lang="it-IT" altLang="en-US" sz="1500">
              <a:latin typeface="Tahoma" pitchFamily="34" charset="0"/>
            </a:endParaRPr>
          </a:p>
          <a:p>
            <a:pPr>
              <a:spcBef>
                <a:spcPts val="800"/>
              </a:spcBef>
            </a:pPr>
            <a:endParaRPr lang="it-IT" altLang="en-US" sz="1500">
              <a:latin typeface="Tahoma" pitchFamily="34" charset="0"/>
            </a:endParaRPr>
          </a:p>
          <a:p>
            <a:pPr>
              <a:spcBef>
                <a:spcPts val="800"/>
              </a:spcBef>
            </a:pPr>
            <a:endParaRPr lang="it-IT" altLang="en-US" sz="1500">
              <a:latin typeface="Tahoma" pitchFamily="34" charset="0"/>
            </a:endParaRPr>
          </a:p>
          <a:p>
            <a:pPr>
              <a:spcBef>
                <a:spcPts val="800"/>
              </a:spcBef>
            </a:pPr>
            <a:endParaRPr lang="it-IT" altLang="en-US" sz="1500">
              <a:latin typeface="Tahoma" pitchFamily="34" charset="0"/>
            </a:endParaRPr>
          </a:p>
          <a:p>
            <a:pPr>
              <a:spcBef>
                <a:spcPts val="800"/>
              </a:spcBef>
            </a:pPr>
            <a:endParaRPr lang="it-IT" altLang="en-US" sz="1500">
              <a:latin typeface="Tahoma" pitchFamily="34" charset="0"/>
            </a:endParaRPr>
          </a:p>
          <a:p>
            <a:pPr>
              <a:spcBef>
                <a:spcPts val="800"/>
              </a:spcBef>
            </a:pPr>
            <a:endParaRPr lang="it-IT" altLang="en-US" sz="1500">
              <a:latin typeface="Tahoma" pitchFamily="34" charset="0"/>
            </a:endParaRPr>
          </a:p>
          <a:p>
            <a:pPr>
              <a:spcBef>
                <a:spcPts val="800"/>
              </a:spcBef>
            </a:pPr>
            <a:endParaRPr lang="it-IT" altLang="en-US" sz="1500">
              <a:latin typeface="Tahoma" pitchFamily="34" charset="0"/>
            </a:endParaRPr>
          </a:p>
          <a:p>
            <a:pPr>
              <a:spcBef>
                <a:spcPts val="800"/>
              </a:spcBef>
            </a:pPr>
            <a:endParaRPr lang="it-IT" altLang="en-US" sz="1500">
              <a:latin typeface="Tahoma" pitchFamily="34" charset="0"/>
            </a:endParaRPr>
          </a:p>
          <a:p>
            <a:pPr>
              <a:spcBef>
                <a:spcPts val="800"/>
              </a:spcBef>
            </a:pPr>
            <a:endParaRPr lang="it-IT" altLang="en-US" sz="1500">
              <a:latin typeface="Tahoma" pitchFamily="34" charset="0"/>
            </a:endParaRPr>
          </a:p>
        </p:txBody>
      </p:sp>
      <p:pic>
        <p:nvPicPr>
          <p:cNvPr id="12292" name="Picture 4" descr="6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Oval 2"/>
          <p:cNvSpPr>
            <a:spLocks noChangeArrowheads="1"/>
          </p:cNvSpPr>
          <p:nvPr/>
        </p:nvSpPr>
        <p:spPr bwMode="auto">
          <a:xfrm>
            <a:off x="0" y="908050"/>
            <a:ext cx="7812088" cy="1668463"/>
          </a:xfrm>
          <a:prstGeom prst="ellipse">
            <a:avLst/>
          </a:prstGeom>
          <a:solidFill>
            <a:schemeClr val="tx1"/>
          </a:solidFill>
          <a:ln w="25400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75000"/>
              </a:lnSpc>
              <a:spcBef>
                <a:spcPct val="20000"/>
              </a:spcBef>
              <a:defRPr/>
            </a:pPr>
            <a:r>
              <a:rPr lang="it-IT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ARTICOLAZIONE DEL </a:t>
            </a:r>
          </a:p>
          <a:p>
            <a:pPr algn="ctr">
              <a:lnSpc>
                <a:spcPct val="75000"/>
              </a:lnSpc>
              <a:spcBef>
                <a:spcPct val="20000"/>
              </a:spcBef>
              <a:defRPr/>
            </a:pPr>
            <a:r>
              <a:rPr lang="it-IT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PROFILO DI FUNZIONAMENTO 66/17</a:t>
            </a:r>
          </a:p>
        </p:txBody>
      </p:sp>
      <p:sp>
        <p:nvSpPr>
          <p:cNvPr id="191491" name="Rectangle 3"/>
          <p:cNvSpPr>
            <a:spLocks noChangeArrowheads="1"/>
          </p:cNvSpPr>
          <p:nvPr/>
        </p:nvSpPr>
        <p:spPr bwMode="auto">
          <a:xfrm>
            <a:off x="0" y="0"/>
            <a:ext cx="9144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 algn="ctr">
              <a:lnSpc>
                <a:spcPct val="90000"/>
              </a:lnSpc>
              <a:defRPr/>
            </a:pPr>
            <a:r>
              <a:rPr lang="en-GB" sz="36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ICF: ALCUNI AMBITI DI APPLICAZIONE</a:t>
            </a:r>
            <a:endParaRPr lang="en-US" sz="3600" b="1" i="1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91493" name="Oval 5"/>
          <p:cNvSpPr>
            <a:spLocks noChangeArrowheads="1"/>
          </p:cNvSpPr>
          <p:nvPr/>
        </p:nvSpPr>
        <p:spPr bwMode="auto">
          <a:xfrm>
            <a:off x="539750" y="4005263"/>
            <a:ext cx="7416800" cy="2852737"/>
          </a:xfrm>
          <a:prstGeom prst="ellipse">
            <a:avLst/>
          </a:prstGeom>
          <a:solidFill>
            <a:schemeClr val="tx1"/>
          </a:solidFill>
          <a:ln w="25400"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pPr algn="ctr">
              <a:lnSpc>
                <a:spcPct val="75000"/>
              </a:lnSpc>
              <a:spcBef>
                <a:spcPct val="20000"/>
              </a:spcBef>
              <a:defRPr/>
            </a:pPr>
            <a:r>
              <a:rPr lang="it-IT" sz="2800" b="1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INDIVIDUAZIONE DEGLI ALUNNI </a:t>
            </a:r>
          </a:p>
          <a:p>
            <a:pPr algn="ctr">
              <a:lnSpc>
                <a:spcPct val="75000"/>
              </a:lnSpc>
              <a:spcBef>
                <a:spcPct val="20000"/>
              </a:spcBef>
              <a:defRPr/>
            </a:pPr>
            <a:r>
              <a:rPr lang="it-IT" sz="2800" b="1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 SPECIAL EDUCATIONAL NEEDS</a:t>
            </a:r>
          </a:p>
          <a:p>
            <a:pPr algn="ctr">
              <a:lnSpc>
                <a:spcPct val="75000"/>
              </a:lnSpc>
              <a:spcBef>
                <a:spcPct val="20000"/>
              </a:spcBef>
              <a:defRPr/>
            </a:pPr>
            <a:r>
              <a:rPr lang="it-IT" sz="2800" b="1">
                <a:solidFill>
                  <a:srgbClr val="11111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BISOGNI EDUCATIVI SPECIALI</a:t>
            </a:r>
          </a:p>
        </p:txBody>
      </p:sp>
      <p:sp>
        <p:nvSpPr>
          <p:cNvPr id="13317" name="Oval 8"/>
          <p:cNvSpPr>
            <a:spLocks noChangeArrowheads="1"/>
          </p:cNvSpPr>
          <p:nvPr/>
        </p:nvSpPr>
        <p:spPr bwMode="auto">
          <a:xfrm>
            <a:off x="2195513" y="2492375"/>
            <a:ext cx="5903912" cy="1873250"/>
          </a:xfrm>
          <a:prstGeom prst="ellipse">
            <a:avLst/>
          </a:prstGeom>
          <a:solidFill>
            <a:schemeClr val="accent1"/>
          </a:solidFill>
          <a:ln w="9525">
            <a:round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accent1"/>
            </a:extrusionClr>
          </a:sp3d>
        </p:spPr>
        <p:txBody>
          <a:bodyPr wrap="none" anchor="ctr">
            <a:flatTx/>
          </a:bodyPr>
          <a:lstStyle/>
          <a:p>
            <a:pPr algn="ctr" eaLnBrk="1" hangingPunct="1"/>
            <a:r>
              <a:rPr lang="it-IT" altLang="en-US" sz="3200"/>
              <a:t>Struttura e contenuti del PEI</a:t>
            </a:r>
          </a:p>
          <a:p>
            <a:pPr algn="ctr" eaLnBrk="1" hangingPunct="1"/>
            <a:r>
              <a:rPr lang="it-IT" altLang="en-US" sz="3200"/>
              <a:t>e del Progetto di vita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1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91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0" grpId="0" animBg="1" autoUpdateAnimBg="0"/>
      <p:bldP spid="191493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295400" y="2057400"/>
            <a:ext cx="67818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983" tIns="46792" rIns="89983" bIns="46792">
            <a:spAutoFit/>
          </a:bodyPr>
          <a:lstStyle/>
          <a:p>
            <a:pPr algn="ctr">
              <a:lnSpc>
                <a:spcPts val="3000"/>
              </a:lnSpc>
              <a:spcBef>
                <a:spcPts val="563"/>
              </a:spcBef>
            </a:pPr>
            <a:r>
              <a:rPr lang="it-IT" altLang="en-US" sz="2000" b="1"/>
              <a:t>È IL TERMINE OMBRELLO PER MALATTIA (ACUTA O CRONICA), DISTURBO, LESIONE O TRAUMA. PUÒ INOLTRE COMPRENDERE ALTRE CIRCOSTANZE UN’ANOMALIA CONGENITA O UNA PREDISPOSIZIONE GENETICA. LE CONDIZIONI DI SALUTE VENGONO CODIFICATE USANDO L’ICD-10 11</a:t>
            </a:r>
          </a:p>
          <a:p>
            <a:pPr algn="ctr">
              <a:lnSpc>
                <a:spcPts val="3000"/>
              </a:lnSpc>
            </a:pPr>
            <a:endParaRPr lang="it-IT" altLang="en-US" sz="2000" b="1"/>
          </a:p>
        </p:txBody>
      </p:sp>
      <p:grpSp>
        <p:nvGrpSpPr>
          <p:cNvPr id="14339" name="Group 3"/>
          <p:cNvGrpSpPr>
            <a:grpSpLocks/>
          </p:cNvGrpSpPr>
          <p:nvPr/>
        </p:nvGrpSpPr>
        <p:grpSpPr bwMode="auto">
          <a:xfrm>
            <a:off x="2286000" y="838200"/>
            <a:ext cx="4495800" cy="838200"/>
            <a:chOff x="1248" y="576"/>
            <a:chExt cx="2832" cy="528"/>
          </a:xfrm>
        </p:grpSpPr>
        <p:sp>
          <p:nvSpPr>
            <p:cNvPr id="14340" name="Rectangle 4"/>
            <p:cNvSpPr>
              <a:spLocks noChangeArrowheads="1"/>
            </p:cNvSpPr>
            <p:nvPr/>
          </p:nvSpPr>
          <p:spPr bwMode="auto">
            <a:xfrm>
              <a:off x="1248" y="576"/>
              <a:ext cx="2832" cy="528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06" tIns="45701" rIns="91406" bIns="45701" anchor="ctr"/>
            <a:lstStyle/>
            <a:p>
              <a:pPr algn="ctr"/>
              <a:endParaRPr lang="en-US" altLang="en-US" sz="2300" b="1">
                <a:latin typeface="Times" pitchFamily="18" charset="0"/>
              </a:endParaRPr>
            </a:p>
          </p:txBody>
        </p:sp>
        <p:sp>
          <p:nvSpPr>
            <p:cNvPr id="14341" name="Text Box 5"/>
            <p:cNvSpPr txBox="1">
              <a:spLocks noChangeArrowheads="1"/>
            </p:cNvSpPr>
            <p:nvPr/>
          </p:nvSpPr>
          <p:spPr bwMode="auto">
            <a:xfrm>
              <a:off x="1248" y="720"/>
              <a:ext cx="2832" cy="288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06" tIns="45701" rIns="91406" bIns="45701" anchor="ctr"/>
            <a:lstStyle/>
            <a:p>
              <a:pPr algn="ctr"/>
              <a:r>
                <a:rPr lang="it-IT" altLang="en-US" sz="2400" b="1">
                  <a:latin typeface="Tahoma" pitchFamily="34" charset="0"/>
                </a:rPr>
                <a:t>CONDIZIONI FISICHE</a:t>
              </a:r>
              <a:br>
                <a:rPr lang="it-IT" altLang="en-US" sz="2400" b="1">
                  <a:latin typeface="Tahoma" pitchFamily="34" charset="0"/>
                </a:rPr>
              </a:br>
              <a:r>
                <a:rPr lang="it-IT" altLang="en-US" sz="2400" b="1">
                  <a:latin typeface="Tahoma" pitchFamily="34" charset="0"/>
                </a:rPr>
                <a:t>(disturbo o malattia)</a:t>
              </a:r>
              <a:endParaRPr lang="it-IT" altLang="en-US" sz="2400" b="1">
                <a:solidFill>
                  <a:srgbClr val="CC0000"/>
                </a:solidFill>
                <a:latin typeface="Tahom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2798763" y="533400"/>
            <a:ext cx="3070225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CONDIZIONI FISICHE </a:t>
            </a:r>
          </a:p>
          <a:p>
            <a:pPr algn="ctr"/>
            <a:r>
              <a:rPr lang="it-IT" altLang="en-US" sz="1500" b="1">
                <a:latin typeface="Tahoma" pitchFamily="34" charset="0"/>
              </a:rPr>
              <a:t>(disturbo o malattia)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6477000" y="2725738"/>
            <a:ext cx="2478088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PARTECIPAZIONE</a:t>
            </a:r>
            <a:br>
              <a:rPr lang="it-IT" altLang="en-US" sz="2000" b="1">
                <a:latin typeface="Tahoma" pitchFamily="34" charset="0"/>
              </a:rPr>
            </a:br>
            <a:r>
              <a:rPr lang="it-IT" altLang="en-US" sz="2000" b="1">
                <a:latin typeface="Tahoma" pitchFamily="34" charset="0"/>
              </a:rPr>
              <a:t>SOCIALE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04800" y="2438400"/>
            <a:ext cx="1828800" cy="701675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FUNZIONI</a:t>
            </a:r>
          </a:p>
          <a:p>
            <a:pPr algn="ctr"/>
            <a:r>
              <a:rPr lang="it-IT" altLang="en-US" sz="2000" b="1">
                <a:latin typeface="Tahoma" pitchFamily="34" charset="0"/>
              </a:rPr>
              <a:t>CORPOREE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6091238" y="5619750"/>
            <a:ext cx="1681162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FATTORI</a:t>
            </a:r>
          </a:p>
          <a:p>
            <a:pPr algn="ctr"/>
            <a:r>
              <a:rPr lang="it-IT" altLang="en-US" sz="2000" b="1">
                <a:latin typeface="Tahoma" pitchFamily="34" charset="0"/>
              </a:rPr>
              <a:t>PERSONALI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219200" y="5638800"/>
            <a:ext cx="1828800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FATTORI</a:t>
            </a:r>
          </a:p>
          <a:p>
            <a:pPr algn="ctr"/>
            <a:r>
              <a:rPr lang="it-IT" altLang="en-US" sz="2000" b="1">
                <a:latin typeface="Tahoma" pitchFamily="34" charset="0"/>
              </a:rPr>
              <a:t>AMBIENTALI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524250" y="2725738"/>
            <a:ext cx="1681163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ATTIVITÀ</a:t>
            </a:r>
            <a:br>
              <a:rPr lang="it-IT" altLang="en-US" sz="2000" b="1">
                <a:latin typeface="Tahoma" pitchFamily="34" charset="0"/>
              </a:rPr>
            </a:br>
            <a:r>
              <a:rPr lang="it-IT" altLang="en-US" sz="2000" b="1">
                <a:latin typeface="Tahoma" pitchFamily="34" charset="0"/>
              </a:rPr>
              <a:t>PERSONALI</a:t>
            </a:r>
          </a:p>
        </p:txBody>
      </p:sp>
      <p:grpSp>
        <p:nvGrpSpPr>
          <p:cNvPr id="15368" name="Group 8"/>
          <p:cNvGrpSpPr>
            <a:grpSpLocks/>
          </p:cNvGrpSpPr>
          <p:nvPr/>
        </p:nvGrpSpPr>
        <p:grpSpPr bwMode="auto">
          <a:xfrm>
            <a:off x="1143000" y="1752600"/>
            <a:ext cx="6553200" cy="533400"/>
            <a:chOff x="720" y="1200"/>
            <a:chExt cx="4128" cy="336"/>
          </a:xfrm>
        </p:grpSpPr>
        <p:sp>
          <p:nvSpPr>
            <p:cNvPr id="15384" name="Line 9"/>
            <p:cNvSpPr>
              <a:spLocks noChangeShapeType="1"/>
            </p:cNvSpPr>
            <p:nvPr/>
          </p:nvSpPr>
          <p:spPr bwMode="auto">
            <a:xfrm>
              <a:off x="720" y="1200"/>
              <a:ext cx="41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15385" name="Line 10"/>
            <p:cNvSpPr>
              <a:spLocks noChangeShapeType="1"/>
            </p:cNvSpPr>
            <p:nvPr/>
          </p:nvSpPr>
          <p:spPr bwMode="auto">
            <a:xfrm>
              <a:off x="720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15386" name="Line 11"/>
            <p:cNvSpPr>
              <a:spLocks noChangeShapeType="1"/>
            </p:cNvSpPr>
            <p:nvPr/>
          </p:nvSpPr>
          <p:spPr bwMode="auto">
            <a:xfrm>
              <a:off x="4848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</p:grpSp>
      <p:grpSp>
        <p:nvGrpSpPr>
          <p:cNvPr id="15369" name="Group 12"/>
          <p:cNvGrpSpPr>
            <a:grpSpLocks/>
          </p:cNvGrpSpPr>
          <p:nvPr/>
        </p:nvGrpSpPr>
        <p:grpSpPr bwMode="auto">
          <a:xfrm flipV="1">
            <a:off x="1066800" y="3886200"/>
            <a:ext cx="6553200" cy="609600"/>
            <a:chOff x="720" y="1200"/>
            <a:chExt cx="4128" cy="336"/>
          </a:xfrm>
        </p:grpSpPr>
        <p:sp>
          <p:nvSpPr>
            <p:cNvPr id="15381" name="Line 13"/>
            <p:cNvSpPr>
              <a:spLocks noChangeShapeType="1"/>
            </p:cNvSpPr>
            <p:nvPr/>
          </p:nvSpPr>
          <p:spPr bwMode="auto">
            <a:xfrm>
              <a:off x="720" y="1200"/>
              <a:ext cx="41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15382" name="Line 14"/>
            <p:cNvSpPr>
              <a:spLocks noChangeShapeType="1"/>
            </p:cNvSpPr>
            <p:nvPr/>
          </p:nvSpPr>
          <p:spPr bwMode="auto">
            <a:xfrm>
              <a:off x="720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15383" name="Line 15"/>
            <p:cNvSpPr>
              <a:spLocks noChangeShapeType="1"/>
            </p:cNvSpPr>
            <p:nvPr/>
          </p:nvSpPr>
          <p:spPr bwMode="auto">
            <a:xfrm>
              <a:off x="4848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</p:grpSp>
      <p:sp>
        <p:nvSpPr>
          <p:cNvPr id="15370" name="Line 16"/>
          <p:cNvSpPr>
            <a:spLocks noChangeShapeType="1"/>
          </p:cNvSpPr>
          <p:nvPr/>
        </p:nvSpPr>
        <p:spPr bwMode="auto">
          <a:xfrm>
            <a:off x="4343400" y="1295400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it-IT"/>
          </a:p>
        </p:txBody>
      </p:sp>
      <p:sp>
        <p:nvSpPr>
          <p:cNvPr id="15371" name="Line 17"/>
          <p:cNvSpPr>
            <a:spLocks noChangeShapeType="1"/>
          </p:cNvSpPr>
          <p:nvPr/>
        </p:nvSpPr>
        <p:spPr bwMode="auto">
          <a:xfrm>
            <a:off x="4343400" y="3657600"/>
            <a:ext cx="0" cy="990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/>
          </a:ln>
        </p:spPr>
        <p:txBody>
          <a:bodyPr wrap="none" lIns="90000" tIns="46800" rIns="90000" bIns="46800" anchor="ctr"/>
          <a:lstStyle/>
          <a:p>
            <a:endParaRPr lang="it-IT"/>
          </a:p>
        </p:txBody>
      </p:sp>
      <p:grpSp>
        <p:nvGrpSpPr>
          <p:cNvPr id="15372" name="Group 18"/>
          <p:cNvGrpSpPr>
            <a:grpSpLocks/>
          </p:cNvGrpSpPr>
          <p:nvPr/>
        </p:nvGrpSpPr>
        <p:grpSpPr bwMode="auto">
          <a:xfrm>
            <a:off x="2120900" y="4953000"/>
            <a:ext cx="4800600" cy="533400"/>
            <a:chOff x="720" y="1200"/>
            <a:chExt cx="4128" cy="336"/>
          </a:xfrm>
        </p:grpSpPr>
        <p:sp>
          <p:nvSpPr>
            <p:cNvPr id="15378" name="Line 19"/>
            <p:cNvSpPr>
              <a:spLocks noChangeShapeType="1"/>
            </p:cNvSpPr>
            <p:nvPr/>
          </p:nvSpPr>
          <p:spPr bwMode="auto">
            <a:xfrm>
              <a:off x="720" y="1200"/>
              <a:ext cx="412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15379" name="Line 20"/>
            <p:cNvSpPr>
              <a:spLocks noChangeShapeType="1"/>
            </p:cNvSpPr>
            <p:nvPr/>
          </p:nvSpPr>
          <p:spPr bwMode="auto">
            <a:xfrm>
              <a:off x="720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  <p:sp>
          <p:nvSpPr>
            <p:cNvPr id="15380" name="Line 21"/>
            <p:cNvSpPr>
              <a:spLocks noChangeShapeType="1"/>
            </p:cNvSpPr>
            <p:nvPr/>
          </p:nvSpPr>
          <p:spPr bwMode="auto">
            <a:xfrm>
              <a:off x="4848" y="1200"/>
              <a:ext cx="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0000" tIns="46800" rIns="90000" bIns="46800" anchor="ctr"/>
            <a:lstStyle/>
            <a:p>
              <a:endParaRPr lang="it-IT"/>
            </a:p>
          </p:txBody>
        </p:sp>
      </p:grpSp>
      <p:sp>
        <p:nvSpPr>
          <p:cNvPr id="15373" name="Rectangle 22"/>
          <p:cNvSpPr>
            <a:spLocks noChangeArrowheads="1"/>
          </p:cNvSpPr>
          <p:nvPr/>
        </p:nvSpPr>
        <p:spPr bwMode="auto">
          <a:xfrm>
            <a:off x="3340100" y="4552950"/>
            <a:ext cx="1998663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FATTORI</a:t>
            </a:r>
          </a:p>
          <a:p>
            <a:pPr algn="ctr"/>
            <a:r>
              <a:rPr lang="it-IT" altLang="en-US" sz="2000" b="1">
                <a:latin typeface="Tahoma" pitchFamily="34" charset="0"/>
              </a:rPr>
              <a:t>CONTESTUALI</a:t>
            </a:r>
          </a:p>
        </p:txBody>
      </p:sp>
      <p:sp>
        <p:nvSpPr>
          <p:cNvPr id="15374" name="Line 23"/>
          <p:cNvSpPr>
            <a:spLocks noChangeShapeType="1"/>
          </p:cNvSpPr>
          <p:nvPr/>
        </p:nvSpPr>
        <p:spPr bwMode="auto">
          <a:xfrm rot="-5400000">
            <a:off x="2895600" y="2514600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it-IT"/>
          </a:p>
        </p:txBody>
      </p:sp>
      <p:sp>
        <p:nvSpPr>
          <p:cNvPr id="15375" name="Line 24"/>
          <p:cNvSpPr>
            <a:spLocks noChangeShapeType="1"/>
          </p:cNvSpPr>
          <p:nvPr/>
        </p:nvSpPr>
        <p:spPr bwMode="auto">
          <a:xfrm rot="-5400000">
            <a:off x="5791200" y="2514600"/>
            <a:ext cx="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it-IT"/>
          </a:p>
        </p:txBody>
      </p:sp>
      <p:sp>
        <p:nvSpPr>
          <p:cNvPr id="15376" name="Rectangle 25"/>
          <p:cNvSpPr>
            <a:spLocks noChangeArrowheads="1"/>
          </p:cNvSpPr>
          <p:nvPr/>
        </p:nvSpPr>
        <p:spPr bwMode="auto">
          <a:xfrm>
            <a:off x="228600" y="3200400"/>
            <a:ext cx="17811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STRUTTURE </a:t>
            </a:r>
          </a:p>
          <a:p>
            <a:pPr algn="ctr"/>
            <a:r>
              <a:rPr lang="it-IT" altLang="en-US" sz="2000" b="1">
                <a:latin typeface="Tahoma" pitchFamily="34" charset="0"/>
              </a:rPr>
              <a:t>CORPOREE</a:t>
            </a:r>
          </a:p>
        </p:txBody>
      </p:sp>
      <p:sp>
        <p:nvSpPr>
          <p:cNvPr id="15377" name="Rectangle 26"/>
          <p:cNvSpPr>
            <a:spLocks noChangeArrowheads="1"/>
          </p:cNvSpPr>
          <p:nvPr/>
        </p:nvSpPr>
        <p:spPr bwMode="auto">
          <a:xfrm>
            <a:off x="304800" y="3200400"/>
            <a:ext cx="1828800" cy="7016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algn="ctr"/>
            <a:r>
              <a:rPr lang="it-IT" altLang="en-US" sz="2000" b="1">
                <a:latin typeface="Tahoma" pitchFamily="34" charset="0"/>
              </a:rPr>
              <a:t>STRUTTURE </a:t>
            </a:r>
          </a:p>
          <a:p>
            <a:pPr algn="ctr"/>
            <a:r>
              <a:rPr lang="it-IT" altLang="en-US" sz="2000" b="1">
                <a:latin typeface="Tahoma" pitchFamily="34" charset="0"/>
              </a:rPr>
              <a:t>CORPOREE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o">
  <a:themeElements>
    <a:clrScheme name="Globo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o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o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o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o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o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o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o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o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o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634</Words>
  <Application>Microsoft Office PowerPoint</Application>
  <PresentationFormat>Presentazione su schermo (4:3)</PresentationFormat>
  <Paragraphs>226</Paragraphs>
  <Slides>23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23</vt:i4>
      </vt:variant>
    </vt:vector>
  </HeadingPairs>
  <TitlesOfParts>
    <vt:vector size="30" baseType="lpstr">
      <vt:lpstr>Verdana</vt:lpstr>
      <vt:lpstr>Arial</vt:lpstr>
      <vt:lpstr>Wingdings</vt:lpstr>
      <vt:lpstr>Tahoma</vt:lpstr>
      <vt:lpstr>Times</vt:lpstr>
      <vt:lpstr>Times New Roman</vt:lpstr>
      <vt:lpstr>Globo</vt:lpstr>
      <vt:lpstr>Diapositiva 1</vt:lpstr>
      <vt:lpstr>.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Valutazione delle disabilità e sviluppo delle competenze</dc:title>
  <dc:creator>loredana guccione</dc:creator>
  <cp:lastModifiedBy>user</cp:lastModifiedBy>
  <cp:revision>381</cp:revision>
  <dcterms:created xsi:type="dcterms:W3CDTF">2004-03-09T21:00:18Z</dcterms:created>
  <dcterms:modified xsi:type="dcterms:W3CDTF">2020-01-21T19:05:47Z</dcterms:modified>
</cp:coreProperties>
</file>