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7" r:id="rId1"/>
  </p:sldMasterIdLst>
  <p:notesMasterIdLst>
    <p:notesMasterId r:id="rId58"/>
  </p:notesMasterIdLst>
  <p:sldIdLst>
    <p:sldId id="327" r:id="rId2"/>
    <p:sldId id="263" r:id="rId3"/>
    <p:sldId id="265" r:id="rId4"/>
    <p:sldId id="291" r:id="rId5"/>
    <p:sldId id="270" r:id="rId6"/>
    <p:sldId id="267" r:id="rId7"/>
    <p:sldId id="314" r:id="rId8"/>
    <p:sldId id="282" r:id="rId9"/>
    <p:sldId id="283" r:id="rId10"/>
    <p:sldId id="328" r:id="rId11"/>
    <p:sldId id="317" r:id="rId12"/>
    <p:sldId id="332" r:id="rId13"/>
    <p:sldId id="333" r:id="rId14"/>
    <p:sldId id="334" r:id="rId15"/>
    <p:sldId id="335" r:id="rId16"/>
    <p:sldId id="336" r:id="rId17"/>
    <p:sldId id="337" r:id="rId18"/>
    <p:sldId id="338" r:id="rId19"/>
    <p:sldId id="329" r:id="rId20"/>
    <p:sldId id="316" r:id="rId21"/>
    <p:sldId id="339" r:id="rId22"/>
    <p:sldId id="341" r:id="rId23"/>
    <p:sldId id="342" r:id="rId24"/>
    <p:sldId id="343" r:id="rId25"/>
    <p:sldId id="344" r:id="rId26"/>
    <p:sldId id="346" r:id="rId27"/>
    <p:sldId id="277" r:id="rId28"/>
    <p:sldId id="295" r:id="rId29"/>
    <p:sldId id="347" r:id="rId30"/>
    <p:sldId id="348" r:id="rId31"/>
    <p:sldId id="299" r:id="rId32"/>
    <p:sldId id="320" r:id="rId33"/>
    <p:sldId id="349" r:id="rId34"/>
    <p:sldId id="353" r:id="rId35"/>
    <p:sldId id="351" r:id="rId36"/>
    <p:sldId id="352" r:id="rId37"/>
    <p:sldId id="330" r:id="rId38"/>
    <p:sldId id="331" r:id="rId39"/>
    <p:sldId id="358" r:id="rId40"/>
    <p:sldId id="362" r:id="rId41"/>
    <p:sldId id="366" r:id="rId42"/>
    <p:sldId id="459" r:id="rId43"/>
    <p:sldId id="460" r:id="rId44"/>
    <p:sldId id="495" r:id="rId45"/>
    <p:sldId id="257" r:id="rId46"/>
    <p:sldId id="483" r:id="rId47"/>
    <p:sldId id="486" r:id="rId48"/>
    <p:sldId id="484" r:id="rId49"/>
    <p:sldId id="487" r:id="rId50"/>
    <p:sldId id="488" r:id="rId51"/>
    <p:sldId id="489" r:id="rId52"/>
    <p:sldId id="490" r:id="rId53"/>
    <p:sldId id="491" r:id="rId54"/>
    <p:sldId id="356" r:id="rId55"/>
    <p:sldId id="354" r:id="rId56"/>
    <p:sldId id="292" r:id="rId5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autoAdjust="0"/>
  </p:normalViewPr>
  <p:slideViewPr>
    <p:cSldViewPr snapToGrid="0">
      <p:cViewPr varScale="1">
        <p:scale>
          <a:sx n="81" d="100"/>
          <a:sy n="81" d="100"/>
        </p:scale>
        <p:origin x="-2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225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2.png"/><Relationship Id="rId12" Type="http://schemas.openxmlformats.org/officeDocument/2006/relationships/image" Target="../media/image94.svg"/><Relationship Id="rId2" Type="http://schemas.openxmlformats.org/officeDocument/2006/relationships/image" Target="../media/image86.svg"/><Relationship Id="rId1" Type="http://schemas.openxmlformats.org/officeDocument/2006/relationships/image" Target="../media/image50.png"/><Relationship Id="rId6" Type="http://schemas.openxmlformats.org/officeDocument/2006/relationships/image" Target="../media/image46.svg"/><Relationship Id="rId11" Type="http://schemas.openxmlformats.org/officeDocument/2006/relationships/image" Target="../media/image54.png"/><Relationship Id="rId5" Type="http://schemas.openxmlformats.org/officeDocument/2006/relationships/image" Target="../media/image27.png"/><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53.png"/><Relationship Id="rId14" Type="http://schemas.openxmlformats.org/officeDocument/2006/relationships/image" Target="../media/image96.svg"/></Relationships>
</file>

<file path=ppt/diagrams/_rels/data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image" Target="../media/image46.svg"/><Relationship Id="rId1" Type="http://schemas.openxmlformats.org/officeDocument/2006/relationships/image" Target="../media/image27.png"/><Relationship Id="rId6" Type="http://schemas.openxmlformats.org/officeDocument/2006/relationships/image" Target="../media/image92.svg"/><Relationship Id="rId5" Type="http://schemas.openxmlformats.org/officeDocument/2006/relationships/image" Target="../media/image53.png"/><Relationship Id="rId4" Type="http://schemas.openxmlformats.org/officeDocument/2006/relationships/image" Target="../media/image44.svg"/></Relationships>
</file>

<file path=ppt/diagrams/_rels/data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4.svg"/><Relationship Id="rId1" Type="http://schemas.openxmlformats.org/officeDocument/2006/relationships/image" Target="../media/image26.png"/><Relationship Id="rId4" Type="http://schemas.openxmlformats.org/officeDocument/2006/relationships/image" Target="../media/image100.svg"/></Relationships>
</file>

<file path=ppt/diagrams/_rels/data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04.svg"/><Relationship Id="rId1" Type="http://schemas.openxmlformats.org/officeDocument/2006/relationships/image" Target="../media/image59.png"/><Relationship Id="rId4" Type="http://schemas.openxmlformats.org/officeDocument/2006/relationships/image" Target="../media/image10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 Id="rId14" Type="http://schemas.openxmlformats.org/officeDocument/2006/relationships/image" Target="../media/image25.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2.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40.svg"/><Relationship Id="rId1" Type="http://schemas.openxmlformats.org/officeDocument/2006/relationships/image" Target="../media/image24.png"/><Relationship Id="rId6" Type="http://schemas.openxmlformats.org/officeDocument/2006/relationships/image" Target="../media/image44.svg"/><Relationship Id="rId5" Type="http://schemas.openxmlformats.org/officeDocument/2006/relationships/image" Target="../media/image26.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svg"/><Relationship Id="rId1" Type="http://schemas.openxmlformats.org/officeDocument/2006/relationships/image" Target="../media/image33.png"/><Relationship Id="rId6" Type="http://schemas.openxmlformats.org/officeDocument/2006/relationships/image" Target="../media/image56.svg"/><Relationship Id="rId5" Type="http://schemas.openxmlformats.org/officeDocument/2006/relationships/image" Target="../media/image34.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56.svg"/><Relationship Id="rId5" Type="http://schemas.openxmlformats.org/officeDocument/2006/relationships/image" Target="../media/image34.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6.svg"/><Relationship Id="rId1" Type="http://schemas.openxmlformats.org/officeDocument/2006/relationships/image" Target="../media/image45.png"/><Relationship Id="rId6" Type="http://schemas.openxmlformats.org/officeDocument/2006/relationships/image" Target="../media/image80.svg"/><Relationship Id="rId5" Type="http://schemas.openxmlformats.org/officeDocument/2006/relationships/image" Target="../media/image47.png"/><Relationship Id="rId4" Type="http://schemas.openxmlformats.org/officeDocument/2006/relationships/image" Target="../media/image78.svg"/></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2.svg"/><Relationship Id="rId1" Type="http://schemas.openxmlformats.org/officeDocument/2006/relationships/image" Target="../media/image48.png"/><Relationship Id="rId4" Type="http://schemas.openxmlformats.org/officeDocument/2006/relationships/image" Target="../media/image8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2.png"/><Relationship Id="rId12" Type="http://schemas.openxmlformats.org/officeDocument/2006/relationships/image" Target="../media/image94.svg"/><Relationship Id="rId2" Type="http://schemas.openxmlformats.org/officeDocument/2006/relationships/image" Target="../media/image86.svg"/><Relationship Id="rId1" Type="http://schemas.openxmlformats.org/officeDocument/2006/relationships/image" Target="../media/image50.png"/><Relationship Id="rId6" Type="http://schemas.openxmlformats.org/officeDocument/2006/relationships/image" Target="../media/image46.svg"/><Relationship Id="rId11" Type="http://schemas.openxmlformats.org/officeDocument/2006/relationships/image" Target="../media/image54.png"/><Relationship Id="rId5" Type="http://schemas.openxmlformats.org/officeDocument/2006/relationships/image" Target="../media/image27.png"/><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53.png"/><Relationship Id="rId14" Type="http://schemas.openxmlformats.org/officeDocument/2006/relationships/image" Target="../media/image9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image" Target="../media/image46.svg"/><Relationship Id="rId1" Type="http://schemas.openxmlformats.org/officeDocument/2006/relationships/image" Target="../media/image27.png"/><Relationship Id="rId6" Type="http://schemas.openxmlformats.org/officeDocument/2006/relationships/image" Target="../media/image92.svg"/><Relationship Id="rId5" Type="http://schemas.openxmlformats.org/officeDocument/2006/relationships/image" Target="../media/image53.png"/><Relationship Id="rId4" Type="http://schemas.openxmlformats.org/officeDocument/2006/relationships/image" Target="../media/image4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4.svg"/><Relationship Id="rId1" Type="http://schemas.openxmlformats.org/officeDocument/2006/relationships/image" Target="../media/image26.png"/><Relationship Id="rId4" Type="http://schemas.openxmlformats.org/officeDocument/2006/relationships/image" Target="../media/image10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04.svg"/><Relationship Id="rId1" Type="http://schemas.openxmlformats.org/officeDocument/2006/relationships/image" Target="../media/image59.png"/><Relationship Id="rId4" Type="http://schemas.openxmlformats.org/officeDocument/2006/relationships/image" Target="../media/image10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 Id="rId1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18.png"/><Relationship Id="rId6" Type="http://schemas.openxmlformats.org/officeDocument/2006/relationships/image" Target="../media/image32.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40.svg"/><Relationship Id="rId1" Type="http://schemas.openxmlformats.org/officeDocument/2006/relationships/image" Target="../media/image24.png"/><Relationship Id="rId6" Type="http://schemas.openxmlformats.org/officeDocument/2006/relationships/image" Target="../media/image44.svg"/><Relationship Id="rId5" Type="http://schemas.openxmlformats.org/officeDocument/2006/relationships/image" Target="../media/image26.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svg"/><Relationship Id="rId1" Type="http://schemas.openxmlformats.org/officeDocument/2006/relationships/image" Target="../media/image33.png"/><Relationship Id="rId6" Type="http://schemas.openxmlformats.org/officeDocument/2006/relationships/image" Target="../media/image56.svg"/><Relationship Id="rId5" Type="http://schemas.openxmlformats.org/officeDocument/2006/relationships/image" Target="../media/image34.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56.svg"/><Relationship Id="rId5" Type="http://schemas.openxmlformats.org/officeDocument/2006/relationships/image" Target="../media/image34.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6.svg"/><Relationship Id="rId1" Type="http://schemas.openxmlformats.org/officeDocument/2006/relationships/image" Target="../media/image45.png"/><Relationship Id="rId6" Type="http://schemas.openxmlformats.org/officeDocument/2006/relationships/image" Target="../media/image80.svg"/><Relationship Id="rId5" Type="http://schemas.openxmlformats.org/officeDocument/2006/relationships/image" Target="../media/image47.png"/><Relationship Id="rId4" Type="http://schemas.openxmlformats.org/officeDocument/2006/relationships/image" Target="../media/image7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2.svg"/><Relationship Id="rId1" Type="http://schemas.openxmlformats.org/officeDocument/2006/relationships/image" Target="../media/image48.png"/><Relationship Id="rId4" Type="http://schemas.openxmlformats.org/officeDocument/2006/relationships/image" Target="../media/image8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C3243-457F-4ADC-9DBB-0F39DEA3C0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CD8BBF-03D0-4C7D-BB50-AB8F9E49F2B9}">
      <dgm:prSet/>
      <dgm:spPr/>
      <dgm:t>
        <a:bodyPr/>
        <a:lstStyle/>
        <a:p>
          <a:r>
            <a:rPr lang="it-IT" dirty="0"/>
            <a:t>L’idea dell’Universal Design nasce  dall’esigenza di garantire più diritti alle persone con disabilità </a:t>
          </a:r>
          <a:r>
            <a:rPr lang="it-IT" i="1" dirty="0"/>
            <a:t>accomodando ragionevolmente le strutture per incontrare i loro bisogni </a:t>
          </a:r>
          <a:r>
            <a:rPr lang="it-IT" dirty="0"/>
            <a:t>fisici, cognitivi e di comunicazione. </a:t>
          </a:r>
          <a:endParaRPr lang="en-US" dirty="0"/>
        </a:p>
      </dgm:t>
    </dgm:pt>
    <dgm:pt modelId="{93D9A87E-9C0A-484F-9DDA-24B28C419593}" type="parTrans" cxnId="{789B8031-537D-4CAD-A5C0-23FA0ED7F02E}">
      <dgm:prSet/>
      <dgm:spPr/>
      <dgm:t>
        <a:bodyPr/>
        <a:lstStyle/>
        <a:p>
          <a:endParaRPr lang="en-US"/>
        </a:p>
      </dgm:t>
    </dgm:pt>
    <dgm:pt modelId="{766979B5-0B2B-4835-A12C-D8C01083EF11}" type="sibTrans" cxnId="{789B8031-537D-4CAD-A5C0-23FA0ED7F02E}">
      <dgm:prSet/>
      <dgm:spPr/>
      <dgm:t>
        <a:bodyPr/>
        <a:lstStyle/>
        <a:p>
          <a:endParaRPr lang="en-US"/>
        </a:p>
      </dgm:t>
    </dgm:pt>
    <dgm:pt modelId="{9FB8330C-CABE-46B6-A739-2A45003157BA}">
      <dgm:prSet/>
      <dgm:spPr/>
      <dgm:t>
        <a:bodyPr/>
        <a:lstStyle/>
        <a:p>
          <a:r>
            <a:rPr lang="it-IT"/>
            <a:t>Nell’ UD ciò che risulta essere progettato, fin dall’inizio e senza adattamenti seguenti, per gli utenti che presentano alcune difficoltà, sarà inevitabilmente adeguato anche per chi non presenta particolari esigenze. </a:t>
          </a:r>
          <a:endParaRPr lang="en-US"/>
        </a:p>
      </dgm:t>
    </dgm:pt>
    <dgm:pt modelId="{65E48EC6-BEE2-49E0-A9B8-2E1A67F0750C}" type="parTrans" cxnId="{86579E26-50ED-41B2-818D-EAF20A49DCFD}">
      <dgm:prSet/>
      <dgm:spPr/>
      <dgm:t>
        <a:bodyPr/>
        <a:lstStyle/>
        <a:p>
          <a:endParaRPr lang="en-US"/>
        </a:p>
      </dgm:t>
    </dgm:pt>
    <dgm:pt modelId="{37CD68FD-E4E9-4167-9B42-C774F2E90A49}" type="sibTrans" cxnId="{86579E26-50ED-41B2-818D-EAF20A49DCFD}">
      <dgm:prSet/>
      <dgm:spPr/>
      <dgm:t>
        <a:bodyPr/>
        <a:lstStyle/>
        <a:p>
          <a:endParaRPr lang="en-US"/>
        </a:p>
      </dgm:t>
    </dgm:pt>
    <dgm:pt modelId="{83041CBC-55AC-4A5C-86C8-BFAE5D783CC4}" type="pres">
      <dgm:prSet presAssocID="{18FC3243-457F-4ADC-9DBB-0F39DEA3C0A7}" presName="root" presStyleCnt="0">
        <dgm:presLayoutVars>
          <dgm:dir/>
          <dgm:resizeHandles val="exact"/>
        </dgm:presLayoutVars>
      </dgm:prSet>
      <dgm:spPr/>
      <dgm:t>
        <a:bodyPr/>
        <a:lstStyle/>
        <a:p>
          <a:endParaRPr lang="it-IT"/>
        </a:p>
      </dgm:t>
    </dgm:pt>
    <dgm:pt modelId="{0D7E195B-D3AB-4043-A031-B5B79D6E88C3}" type="pres">
      <dgm:prSet presAssocID="{04CD8BBF-03D0-4C7D-BB50-AB8F9E49F2B9}" presName="compNode" presStyleCnt="0"/>
      <dgm:spPr/>
    </dgm:pt>
    <dgm:pt modelId="{92119CE4-E533-47C6-897A-261C57F05905}" type="pres">
      <dgm:prSet presAssocID="{04CD8BBF-03D0-4C7D-BB50-AB8F9E49F2B9}" presName="bgRect" presStyleLbl="bgShp" presStyleIdx="0" presStyleCnt="2"/>
      <dgm:spPr/>
    </dgm:pt>
    <dgm:pt modelId="{1CF70A96-B02E-4971-BE2F-764E24531B48}" type="pres">
      <dgm:prSet presAssocID="{04CD8BBF-03D0-4C7D-BB50-AB8F9E49F2B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Wheelchair Access"/>
        </a:ext>
      </dgm:extLst>
    </dgm:pt>
    <dgm:pt modelId="{0B017D34-2F48-471A-A3AF-E316398F26FC}" type="pres">
      <dgm:prSet presAssocID="{04CD8BBF-03D0-4C7D-BB50-AB8F9E49F2B9}" presName="spaceRect" presStyleCnt="0"/>
      <dgm:spPr/>
    </dgm:pt>
    <dgm:pt modelId="{0CE7D5B5-0952-4DBE-AA42-D45A24323EBF}" type="pres">
      <dgm:prSet presAssocID="{04CD8BBF-03D0-4C7D-BB50-AB8F9E49F2B9}" presName="parTx" presStyleLbl="revTx" presStyleIdx="0" presStyleCnt="2">
        <dgm:presLayoutVars>
          <dgm:chMax val="0"/>
          <dgm:chPref val="0"/>
        </dgm:presLayoutVars>
      </dgm:prSet>
      <dgm:spPr/>
      <dgm:t>
        <a:bodyPr/>
        <a:lstStyle/>
        <a:p>
          <a:endParaRPr lang="it-IT"/>
        </a:p>
      </dgm:t>
    </dgm:pt>
    <dgm:pt modelId="{D42E7D1E-D7BD-4A95-AD62-4D17811D9CE6}" type="pres">
      <dgm:prSet presAssocID="{766979B5-0B2B-4835-A12C-D8C01083EF11}" presName="sibTrans" presStyleCnt="0"/>
      <dgm:spPr/>
    </dgm:pt>
    <dgm:pt modelId="{4AA0830A-30B7-4F82-954C-267B3A98654D}" type="pres">
      <dgm:prSet presAssocID="{9FB8330C-CABE-46B6-A739-2A45003157BA}" presName="compNode" presStyleCnt="0"/>
      <dgm:spPr/>
    </dgm:pt>
    <dgm:pt modelId="{45DFE028-42A6-4759-AFB3-FE104F928F60}" type="pres">
      <dgm:prSet presAssocID="{9FB8330C-CABE-46B6-A739-2A45003157BA}" presName="bgRect" presStyleLbl="bgShp" presStyleIdx="1" presStyleCnt="2"/>
      <dgm:spPr/>
    </dgm:pt>
    <dgm:pt modelId="{CF7C93EB-D274-4428-A2C2-15B90BEC5AA4}" type="pres">
      <dgm:prSet presAssocID="{9FB8330C-CABE-46B6-A739-2A45003157B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keleton"/>
        </a:ext>
      </dgm:extLst>
    </dgm:pt>
    <dgm:pt modelId="{C9FC4897-AA55-4BA5-9EE6-05FF7F6DE591}" type="pres">
      <dgm:prSet presAssocID="{9FB8330C-CABE-46B6-A739-2A45003157BA}" presName="spaceRect" presStyleCnt="0"/>
      <dgm:spPr/>
    </dgm:pt>
    <dgm:pt modelId="{472854D7-A298-4634-8AA8-3CF62D95142F}" type="pres">
      <dgm:prSet presAssocID="{9FB8330C-CABE-46B6-A739-2A45003157BA}" presName="parTx" presStyleLbl="revTx" presStyleIdx="1" presStyleCnt="2">
        <dgm:presLayoutVars>
          <dgm:chMax val="0"/>
          <dgm:chPref val="0"/>
        </dgm:presLayoutVars>
      </dgm:prSet>
      <dgm:spPr/>
      <dgm:t>
        <a:bodyPr/>
        <a:lstStyle/>
        <a:p>
          <a:endParaRPr lang="it-IT"/>
        </a:p>
      </dgm:t>
    </dgm:pt>
  </dgm:ptLst>
  <dgm:cxnLst>
    <dgm:cxn modelId="{02CBF3DC-4AC0-4F58-BF1D-B25ECC2F2159}" type="presOf" srcId="{9FB8330C-CABE-46B6-A739-2A45003157BA}" destId="{472854D7-A298-4634-8AA8-3CF62D95142F}" srcOrd="0" destOrd="0" presId="urn:microsoft.com/office/officeart/2018/2/layout/IconVerticalSolidList"/>
    <dgm:cxn modelId="{5F158CE9-110B-4FC7-9177-5A0239DCECC8}" type="presOf" srcId="{18FC3243-457F-4ADC-9DBB-0F39DEA3C0A7}" destId="{83041CBC-55AC-4A5C-86C8-BFAE5D783CC4}" srcOrd="0" destOrd="0" presId="urn:microsoft.com/office/officeart/2018/2/layout/IconVerticalSolidList"/>
    <dgm:cxn modelId="{789B8031-537D-4CAD-A5C0-23FA0ED7F02E}" srcId="{18FC3243-457F-4ADC-9DBB-0F39DEA3C0A7}" destId="{04CD8BBF-03D0-4C7D-BB50-AB8F9E49F2B9}" srcOrd="0" destOrd="0" parTransId="{93D9A87E-9C0A-484F-9DDA-24B28C419593}" sibTransId="{766979B5-0B2B-4835-A12C-D8C01083EF11}"/>
    <dgm:cxn modelId="{86579E26-50ED-41B2-818D-EAF20A49DCFD}" srcId="{18FC3243-457F-4ADC-9DBB-0F39DEA3C0A7}" destId="{9FB8330C-CABE-46B6-A739-2A45003157BA}" srcOrd="1" destOrd="0" parTransId="{65E48EC6-BEE2-49E0-A9B8-2E1A67F0750C}" sibTransId="{37CD68FD-E4E9-4167-9B42-C774F2E90A49}"/>
    <dgm:cxn modelId="{C1261BF5-8464-41D4-9674-5A46543D6467}" type="presOf" srcId="{04CD8BBF-03D0-4C7D-BB50-AB8F9E49F2B9}" destId="{0CE7D5B5-0952-4DBE-AA42-D45A24323EBF}" srcOrd="0" destOrd="0" presId="urn:microsoft.com/office/officeart/2018/2/layout/IconVerticalSolidList"/>
    <dgm:cxn modelId="{C464230A-BE33-42BD-B730-1FE0F0CBB490}" type="presParOf" srcId="{83041CBC-55AC-4A5C-86C8-BFAE5D783CC4}" destId="{0D7E195B-D3AB-4043-A031-B5B79D6E88C3}" srcOrd="0" destOrd="0" presId="urn:microsoft.com/office/officeart/2018/2/layout/IconVerticalSolidList"/>
    <dgm:cxn modelId="{F294D434-99D1-4DEC-A2A5-F7A90592E5BD}" type="presParOf" srcId="{0D7E195B-D3AB-4043-A031-B5B79D6E88C3}" destId="{92119CE4-E533-47C6-897A-261C57F05905}" srcOrd="0" destOrd="0" presId="urn:microsoft.com/office/officeart/2018/2/layout/IconVerticalSolidList"/>
    <dgm:cxn modelId="{3F655C94-1433-4FBA-B089-8FFE865304E2}" type="presParOf" srcId="{0D7E195B-D3AB-4043-A031-B5B79D6E88C3}" destId="{1CF70A96-B02E-4971-BE2F-764E24531B48}" srcOrd="1" destOrd="0" presId="urn:microsoft.com/office/officeart/2018/2/layout/IconVerticalSolidList"/>
    <dgm:cxn modelId="{967F0853-2069-4693-88B0-B6642ECC0FFF}" type="presParOf" srcId="{0D7E195B-D3AB-4043-A031-B5B79D6E88C3}" destId="{0B017D34-2F48-471A-A3AF-E316398F26FC}" srcOrd="2" destOrd="0" presId="urn:microsoft.com/office/officeart/2018/2/layout/IconVerticalSolidList"/>
    <dgm:cxn modelId="{6273F981-866A-432D-A5B5-7E61330D5B1A}" type="presParOf" srcId="{0D7E195B-D3AB-4043-A031-B5B79D6E88C3}" destId="{0CE7D5B5-0952-4DBE-AA42-D45A24323EBF}" srcOrd="3" destOrd="0" presId="urn:microsoft.com/office/officeart/2018/2/layout/IconVerticalSolidList"/>
    <dgm:cxn modelId="{E42F6CBB-466E-45CA-88F3-59D5448E7999}" type="presParOf" srcId="{83041CBC-55AC-4A5C-86C8-BFAE5D783CC4}" destId="{D42E7D1E-D7BD-4A95-AD62-4D17811D9CE6}" srcOrd="1" destOrd="0" presId="urn:microsoft.com/office/officeart/2018/2/layout/IconVerticalSolidList"/>
    <dgm:cxn modelId="{C8B8676A-7189-4197-AE76-C85C7F87AAA5}" type="presParOf" srcId="{83041CBC-55AC-4A5C-86C8-BFAE5D783CC4}" destId="{4AA0830A-30B7-4F82-954C-267B3A98654D}" srcOrd="2" destOrd="0" presId="urn:microsoft.com/office/officeart/2018/2/layout/IconVerticalSolidList"/>
    <dgm:cxn modelId="{8C06F9E4-F44F-41A4-BC69-0ACF0E5C4225}" type="presParOf" srcId="{4AA0830A-30B7-4F82-954C-267B3A98654D}" destId="{45DFE028-42A6-4759-AFB3-FE104F928F60}" srcOrd="0" destOrd="0" presId="urn:microsoft.com/office/officeart/2018/2/layout/IconVerticalSolidList"/>
    <dgm:cxn modelId="{0713FCAF-97D1-4761-A2AB-05303131544B}" type="presParOf" srcId="{4AA0830A-30B7-4F82-954C-267B3A98654D}" destId="{CF7C93EB-D274-4428-A2C2-15B90BEC5AA4}" srcOrd="1" destOrd="0" presId="urn:microsoft.com/office/officeart/2018/2/layout/IconVerticalSolidList"/>
    <dgm:cxn modelId="{5068317E-CF98-46E6-8AD7-D346A3B5C65E}" type="presParOf" srcId="{4AA0830A-30B7-4F82-954C-267B3A98654D}" destId="{C9FC4897-AA55-4BA5-9EE6-05FF7F6DE591}" srcOrd="2" destOrd="0" presId="urn:microsoft.com/office/officeart/2018/2/layout/IconVerticalSolidList"/>
    <dgm:cxn modelId="{4726A07A-430B-4362-8F4A-170DACBC92D0}" type="presParOf" srcId="{4AA0830A-30B7-4F82-954C-267B3A98654D}" destId="{472854D7-A298-4634-8AA8-3CF62D95142F}"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D85EB1-9F73-415A-8172-234940882E1F}"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F2CC8C28-7071-4628-A672-32CD4209EBD6}">
      <dgm:prSet/>
      <dgm:spPr/>
      <dgm:t>
        <a:bodyPr/>
        <a:lstStyle/>
        <a:p>
          <a:pPr>
            <a:lnSpc>
              <a:spcPct val="100000"/>
            </a:lnSpc>
          </a:pPr>
          <a:r>
            <a:rPr lang="it-IT"/>
            <a:t>Lettura delle consegne</a:t>
          </a:r>
          <a:endParaRPr lang="en-US"/>
        </a:p>
      </dgm:t>
    </dgm:pt>
    <dgm:pt modelId="{D61E00AD-FF9F-4876-9D73-2BBBF3AD04C1}" type="parTrans" cxnId="{1E5318F9-B54C-4F54-8C25-75529EF7398B}">
      <dgm:prSet/>
      <dgm:spPr/>
      <dgm:t>
        <a:bodyPr/>
        <a:lstStyle/>
        <a:p>
          <a:endParaRPr lang="en-US"/>
        </a:p>
      </dgm:t>
    </dgm:pt>
    <dgm:pt modelId="{1D81A7E6-2746-4147-B42D-5B2D6984A2A9}" type="sibTrans" cxnId="{1E5318F9-B54C-4F54-8C25-75529EF7398B}">
      <dgm:prSet/>
      <dgm:spPr/>
      <dgm:t>
        <a:bodyPr/>
        <a:lstStyle/>
        <a:p>
          <a:endParaRPr lang="en-US"/>
        </a:p>
      </dgm:t>
    </dgm:pt>
    <dgm:pt modelId="{A3D290D3-F9C1-476F-8B7A-37870667418F}">
      <dgm:prSet/>
      <dgm:spPr/>
      <dgm:t>
        <a:bodyPr/>
        <a:lstStyle/>
        <a:p>
          <a:pPr>
            <a:lnSpc>
              <a:spcPct val="100000"/>
            </a:lnSpc>
          </a:pPr>
          <a:r>
            <a:rPr lang="it-IT"/>
            <a:t>Lettura dei problemi di matematica</a:t>
          </a:r>
          <a:endParaRPr lang="en-US"/>
        </a:p>
      </dgm:t>
    </dgm:pt>
    <dgm:pt modelId="{DDA80A85-B3A5-427F-B01A-3E16925F7CF0}" type="parTrans" cxnId="{54AF1AAB-73C7-4065-8DA8-6BAD025922CC}">
      <dgm:prSet/>
      <dgm:spPr/>
      <dgm:t>
        <a:bodyPr/>
        <a:lstStyle/>
        <a:p>
          <a:endParaRPr lang="en-US"/>
        </a:p>
      </dgm:t>
    </dgm:pt>
    <dgm:pt modelId="{7AE05B42-37A4-47AF-9420-2D3354483831}" type="sibTrans" cxnId="{54AF1AAB-73C7-4065-8DA8-6BAD025922CC}">
      <dgm:prSet/>
      <dgm:spPr/>
      <dgm:t>
        <a:bodyPr/>
        <a:lstStyle/>
        <a:p>
          <a:endParaRPr lang="en-US"/>
        </a:p>
      </dgm:t>
    </dgm:pt>
    <dgm:pt modelId="{17828AB0-9377-4E6E-99C3-3FC113F249FF}">
      <dgm:prSet/>
      <dgm:spPr/>
      <dgm:t>
        <a:bodyPr/>
        <a:lstStyle/>
        <a:p>
          <a:pPr>
            <a:lnSpc>
              <a:spcPct val="100000"/>
            </a:lnSpc>
          </a:pPr>
          <a:r>
            <a:rPr lang="it-IT"/>
            <a:t>Studio</a:t>
          </a:r>
          <a:endParaRPr lang="en-US"/>
        </a:p>
      </dgm:t>
    </dgm:pt>
    <dgm:pt modelId="{AE815DBE-4DD8-4636-B435-3209524EE2F4}" type="parTrans" cxnId="{A118440C-2570-4B40-95C8-10A0965C2651}">
      <dgm:prSet/>
      <dgm:spPr/>
      <dgm:t>
        <a:bodyPr/>
        <a:lstStyle/>
        <a:p>
          <a:endParaRPr lang="en-US"/>
        </a:p>
      </dgm:t>
    </dgm:pt>
    <dgm:pt modelId="{217B3F9A-FC98-4518-8C25-2827BC3B7AA0}" type="sibTrans" cxnId="{A118440C-2570-4B40-95C8-10A0965C2651}">
      <dgm:prSet/>
      <dgm:spPr/>
      <dgm:t>
        <a:bodyPr/>
        <a:lstStyle/>
        <a:p>
          <a:endParaRPr lang="en-US"/>
        </a:p>
      </dgm:t>
    </dgm:pt>
    <dgm:pt modelId="{FB1C932E-1D0B-46A5-B417-FCA160499187}">
      <dgm:prSet/>
      <dgm:spPr/>
      <dgm:t>
        <a:bodyPr/>
        <a:lstStyle/>
        <a:p>
          <a:pPr>
            <a:lnSpc>
              <a:spcPct val="100000"/>
            </a:lnSpc>
          </a:pPr>
          <a:r>
            <a:rPr lang="it-IT"/>
            <a:t>Lettura della lavagna</a:t>
          </a:r>
          <a:endParaRPr lang="en-US"/>
        </a:p>
      </dgm:t>
    </dgm:pt>
    <dgm:pt modelId="{1E73D488-EDAF-4416-A8B5-D4FF394FF1C6}" type="parTrans" cxnId="{5D92B88D-2CD3-4390-B5E1-D60FE7E5CD3E}">
      <dgm:prSet/>
      <dgm:spPr/>
      <dgm:t>
        <a:bodyPr/>
        <a:lstStyle/>
        <a:p>
          <a:endParaRPr lang="en-US"/>
        </a:p>
      </dgm:t>
    </dgm:pt>
    <dgm:pt modelId="{0935B1B9-14BA-4390-9773-D3892F50EACC}" type="sibTrans" cxnId="{5D92B88D-2CD3-4390-B5E1-D60FE7E5CD3E}">
      <dgm:prSet/>
      <dgm:spPr/>
      <dgm:t>
        <a:bodyPr/>
        <a:lstStyle/>
        <a:p>
          <a:endParaRPr lang="en-US"/>
        </a:p>
      </dgm:t>
    </dgm:pt>
    <dgm:pt modelId="{3773DAF9-0952-42E1-9774-629CCC7BC000}">
      <dgm:prSet/>
      <dgm:spPr/>
      <dgm:t>
        <a:bodyPr/>
        <a:lstStyle/>
        <a:p>
          <a:pPr>
            <a:lnSpc>
              <a:spcPct val="100000"/>
            </a:lnSpc>
          </a:pPr>
          <a:r>
            <a:rPr lang="it-IT"/>
            <a:t>Lettura dei compiti sul diario</a:t>
          </a:r>
          <a:endParaRPr lang="en-US"/>
        </a:p>
      </dgm:t>
    </dgm:pt>
    <dgm:pt modelId="{FCA22AB5-96E2-4252-B217-94C56A7F2003}" type="parTrans" cxnId="{5B79D781-5D0E-49F2-9B83-9CE76FEB2D87}">
      <dgm:prSet/>
      <dgm:spPr/>
      <dgm:t>
        <a:bodyPr/>
        <a:lstStyle/>
        <a:p>
          <a:endParaRPr lang="en-US"/>
        </a:p>
      </dgm:t>
    </dgm:pt>
    <dgm:pt modelId="{9F95282A-CDB5-4C7D-82F9-FF3817158539}" type="sibTrans" cxnId="{5B79D781-5D0E-49F2-9B83-9CE76FEB2D87}">
      <dgm:prSet/>
      <dgm:spPr/>
      <dgm:t>
        <a:bodyPr/>
        <a:lstStyle/>
        <a:p>
          <a:endParaRPr lang="en-US"/>
        </a:p>
      </dgm:t>
    </dgm:pt>
    <dgm:pt modelId="{E2F2A86C-C855-41D0-A4CE-31C75DFCFE67}">
      <dgm:prSet/>
      <dgm:spPr/>
      <dgm:t>
        <a:bodyPr/>
        <a:lstStyle/>
        <a:p>
          <a:pPr>
            <a:lnSpc>
              <a:spcPct val="100000"/>
            </a:lnSpc>
          </a:pPr>
          <a:r>
            <a:rPr lang="it-IT"/>
            <a:t>Lettura di messaggi e chat</a:t>
          </a:r>
          <a:endParaRPr lang="en-US"/>
        </a:p>
      </dgm:t>
    </dgm:pt>
    <dgm:pt modelId="{E9997191-69DE-47F4-9701-AFCEE52127A7}" type="parTrans" cxnId="{84C78C15-649C-4CD3-B250-52CB370065F5}">
      <dgm:prSet/>
      <dgm:spPr/>
      <dgm:t>
        <a:bodyPr/>
        <a:lstStyle/>
        <a:p>
          <a:endParaRPr lang="en-US"/>
        </a:p>
      </dgm:t>
    </dgm:pt>
    <dgm:pt modelId="{C31ED3FA-50D3-4CCA-B64D-0162823C48C3}" type="sibTrans" cxnId="{84C78C15-649C-4CD3-B250-52CB370065F5}">
      <dgm:prSet/>
      <dgm:spPr/>
      <dgm:t>
        <a:bodyPr/>
        <a:lstStyle/>
        <a:p>
          <a:endParaRPr lang="en-US"/>
        </a:p>
      </dgm:t>
    </dgm:pt>
    <dgm:pt modelId="{BCB6B1A8-6F45-4CC1-9D8F-6AD2D65BDF20}">
      <dgm:prSet/>
      <dgm:spPr/>
      <dgm:t>
        <a:bodyPr/>
        <a:lstStyle/>
        <a:p>
          <a:pPr>
            <a:lnSpc>
              <a:spcPct val="100000"/>
            </a:lnSpc>
          </a:pPr>
          <a:r>
            <a:rPr lang="it-IT"/>
            <a:t>Lettura di istruzioni</a:t>
          </a:r>
          <a:endParaRPr lang="en-US"/>
        </a:p>
      </dgm:t>
    </dgm:pt>
    <dgm:pt modelId="{47062A26-0C73-480A-95CF-B3FACB1B45D8}" type="parTrans" cxnId="{3EE0BE8F-555D-48B5-B287-9F415A000112}">
      <dgm:prSet/>
      <dgm:spPr/>
      <dgm:t>
        <a:bodyPr/>
        <a:lstStyle/>
        <a:p>
          <a:endParaRPr lang="en-US"/>
        </a:p>
      </dgm:t>
    </dgm:pt>
    <dgm:pt modelId="{3BE5D256-1D56-4D76-BF3D-B9E67EA99CA7}" type="sibTrans" cxnId="{3EE0BE8F-555D-48B5-B287-9F415A000112}">
      <dgm:prSet/>
      <dgm:spPr/>
      <dgm:t>
        <a:bodyPr/>
        <a:lstStyle/>
        <a:p>
          <a:endParaRPr lang="en-US"/>
        </a:p>
      </dgm:t>
    </dgm:pt>
    <dgm:pt modelId="{D39B71C3-457B-4CC5-B976-334BBDE6F1F1}" type="pres">
      <dgm:prSet presAssocID="{BDD85EB1-9F73-415A-8172-234940882E1F}" presName="root" presStyleCnt="0">
        <dgm:presLayoutVars>
          <dgm:dir/>
          <dgm:resizeHandles val="exact"/>
        </dgm:presLayoutVars>
      </dgm:prSet>
      <dgm:spPr/>
      <dgm:t>
        <a:bodyPr/>
        <a:lstStyle/>
        <a:p>
          <a:endParaRPr lang="it-IT"/>
        </a:p>
      </dgm:t>
    </dgm:pt>
    <dgm:pt modelId="{90D6ACD6-C960-44A9-8A02-42D80E555D7B}" type="pres">
      <dgm:prSet presAssocID="{F2CC8C28-7071-4628-A672-32CD4209EBD6}" presName="compNode" presStyleCnt="0"/>
      <dgm:spPr/>
    </dgm:pt>
    <dgm:pt modelId="{34B1D0AF-B8EE-47C1-A245-18A804301980}" type="pres">
      <dgm:prSet presAssocID="{F2CC8C28-7071-4628-A672-32CD4209EBD6}" presName="bgRect" presStyleLbl="bgShp" presStyleIdx="0" presStyleCnt="7"/>
      <dgm:spPr/>
    </dgm:pt>
    <dgm:pt modelId="{B446CB73-CEED-4CE8-9548-89EBBBB5AB12}" type="pres">
      <dgm:prSet presAssocID="{F2CC8C28-7071-4628-A672-32CD4209EBD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Truck"/>
        </a:ext>
      </dgm:extLst>
    </dgm:pt>
    <dgm:pt modelId="{EFE93924-BD5E-4DED-9BC0-6560E122C127}" type="pres">
      <dgm:prSet presAssocID="{F2CC8C28-7071-4628-A672-32CD4209EBD6}" presName="spaceRect" presStyleCnt="0"/>
      <dgm:spPr/>
    </dgm:pt>
    <dgm:pt modelId="{760AC9C9-6F71-4F91-ABFB-4FE5192E2E3E}" type="pres">
      <dgm:prSet presAssocID="{F2CC8C28-7071-4628-A672-32CD4209EBD6}" presName="parTx" presStyleLbl="revTx" presStyleIdx="0" presStyleCnt="7">
        <dgm:presLayoutVars>
          <dgm:chMax val="0"/>
          <dgm:chPref val="0"/>
        </dgm:presLayoutVars>
      </dgm:prSet>
      <dgm:spPr/>
      <dgm:t>
        <a:bodyPr/>
        <a:lstStyle/>
        <a:p>
          <a:endParaRPr lang="it-IT"/>
        </a:p>
      </dgm:t>
    </dgm:pt>
    <dgm:pt modelId="{738F8748-648E-441A-8F53-3872CF671AE5}" type="pres">
      <dgm:prSet presAssocID="{1D81A7E6-2746-4147-B42D-5B2D6984A2A9}" presName="sibTrans" presStyleCnt="0"/>
      <dgm:spPr/>
    </dgm:pt>
    <dgm:pt modelId="{C46977B2-EFBD-47B0-B41D-B00CBCA36B3C}" type="pres">
      <dgm:prSet presAssocID="{A3D290D3-F9C1-476F-8B7A-37870667418F}" presName="compNode" presStyleCnt="0"/>
      <dgm:spPr/>
    </dgm:pt>
    <dgm:pt modelId="{FC55155A-353A-4957-9FA1-B61DC6170710}" type="pres">
      <dgm:prSet presAssocID="{A3D290D3-F9C1-476F-8B7A-37870667418F}" presName="bgRect" presStyleLbl="bgShp" presStyleIdx="1" presStyleCnt="7"/>
      <dgm:spPr/>
    </dgm:pt>
    <dgm:pt modelId="{2D98AF39-456D-45AB-8D19-9928CF5E4206}" type="pres">
      <dgm:prSet presAssocID="{A3D290D3-F9C1-476F-8B7A-37870667418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alculator"/>
        </a:ext>
      </dgm:extLst>
    </dgm:pt>
    <dgm:pt modelId="{01240603-53E2-4BF6-8CE7-6549A8571EA8}" type="pres">
      <dgm:prSet presAssocID="{A3D290D3-F9C1-476F-8B7A-37870667418F}" presName="spaceRect" presStyleCnt="0"/>
      <dgm:spPr/>
    </dgm:pt>
    <dgm:pt modelId="{D4BE76B3-73D4-4F99-B82C-A8DA3FD7E8EA}" type="pres">
      <dgm:prSet presAssocID="{A3D290D3-F9C1-476F-8B7A-37870667418F}" presName="parTx" presStyleLbl="revTx" presStyleIdx="1" presStyleCnt="7">
        <dgm:presLayoutVars>
          <dgm:chMax val="0"/>
          <dgm:chPref val="0"/>
        </dgm:presLayoutVars>
      </dgm:prSet>
      <dgm:spPr/>
      <dgm:t>
        <a:bodyPr/>
        <a:lstStyle/>
        <a:p>
          <a:endParaRPr lang="it-IT"/>
        </a:p>
      </dgm:t>
    </dgm:pt>
    <dgm:pt modelId="{E80D6D73-780D-4F0A-9419-2ABFE8940748}" type="pres">
      <dgm:prSet presAssocID="{7AE05B42-37A4-47AF-9420-2D3354483831}" presName="sibTrans" presStyleCnt="0"/>
      <dgm:spPr/>
    </dgm:pt>
    <dgm:pt modelId="{05B457B7-E38E-4D83-B16F-15FF0FF9E503}" type="pres">
      <dgm:prSet presAssocID="{17828AB0-9377-4E6E-99C3-3FC113F249FF}" presName="compNode" presStyleCnt="0"/>
      <dgm:spPr/>
    </dgm:pt>
    <dgm:pt modelId="{EF9E0948-CC7B-4D13-B210-97175E5885F0}" type="pres">
      <dgm:prSet presAssocID="{17828AB0-9377-4E6E-99C3-3FC113F249FF}" presName="bgRect" presStyleLbl="bgShp" presStyleIdx="2" presStyleCnt="7"/>
      <dgm:spPr/>
    </dgm:pt>
    <dgm:pt modelId="{4FA59EBA-2917-4BC5-8D25-7A671C5B68C7}" type="pres">
      <dgm:prSet presAssocID="{17828AB0-9377-4E6E-99C3-3FC113F249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Books"/>
        </a:ext>
      </dgm:extLst>
    </dgm:pt>
    <dgm:pt modelId="{63290278-CE0D-4250-8986-A30C851B0FD9}" type="pres">
      <dgm:prSet presAssocID="{17828AB0-9377-4E6E-99C3-3FC113F249FF}" presName="spaceRect" presStyleCnt="0"/>
      <dgm:spPr/>
    </dgm:pt>
    <dgm:pt modelId="{8C22B7E0-FE0F-414D-8494-38659030EBB8}" type="pres">
      <dgm:prSet presAssocID="{17828AB0-9377-4E6E-99C3-3FC113F249FF}" presName="parTx" presStyleLbl="revTx" presStyleIdx="2" presStyleCnt="7">
        <dgm:presLayoutVars>
          <dgm:chMax val="0"/>
          <dgm:chPref val="0"/>
        </dgm:presLayoutVars>
      </dgm:prSet>
      <dgm:spPr/>
      <dgm:t>
        <a:bodyPr/>
        <a:lstStyle/>
        <a:p>
          <a:endParaRPr lang="it-IT"/>
        </a:p>
      </dgm:t>
    </dgm:pt>
    <dgm:pt modelId="{3A579D2F-BBE9-425E-BF4B-D25B30909082}" type="pres">
      <dgm:prSet presAssocID="{217B3F9A-FC98-4518-8C25-2827BC3B7AA0}" presName="sibTrans" presStyleCnt="0"/>
      <dgm:spPr/>
    </dgm:pt>
    <dgm:pt modelId="{D606A673-F88A-4CA9-90B5-64790285C36D}" type="pres">
      <dgm:prSet presAssocID="{FB1C932E-1D0B-46A5-B417-FCA160499187}" presName="compNode" presStyleCnt="0"/>
      <dgm:spPr/>
    </dgm:pt>
    <dgm:pt modelId="{C42429A3-790B-40A4-BD6C-81CA4C2D76CD}" type="pres">
      <dgm:prSet presAssocID="{FB1C932E-1D0B-46A5-B417-FCA160499187}" presName="bgRect" presStyleLbl="bgShp" presStyleIdx="3" presStyleCnt="7"/>
      <dgm:spPr/>
    </dgm:pt>
    <dgm:pt modelId="{B3C960A1-8243-4C10-87F3-C24671F2178E}" type="pres">
      <dgm:prSet presAssocID="{FB1C932E-1D0B-46A5-B417-FCA16049918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Teacher"/>
        </a:ext>
      </dgm:extLst>
    </dgm:pt>
    <dgm:pt modelId="{58B71FF5-ED20-4AFF-802B-2006EEE5C9E3}" type="pres">
      <dgm:prSet presAssocID="{FB1C932E-1D0B-46A5-B417-FCA160499187}" presName="spaceRect" presStyleCnt="0"/>
      <dgm:spPr/>
    </dgm:pt>
    <dgm:pt modelId="{24C8A965-98BF-4967-B082-5202D2EB4C42}" type="pres">
      <dgm:prSet presAssocID="{FB1C932E-1D0B-46A5-B417-FCA160499187}" presName="parTx" presStyleLbl="revTx" presStyleIdx="3" presStyleCnt="7">
        <dgm:presLayoutVars>
          <dgm:chMax val="0"/>
          <dgm:chPref val="0"/>
        </dgm:presLayoutVars>
      </dgm:prSet>
      <dgm:spPr/>
      <dgm:t>
        <a:bodyPr/>
        <a:lstStyle/>
        <a:p>
          <a:endParaRPr lang="it-IT"/>
        </a:p>
      </dgm:t>
    </dgm:pt>
    <dgm:pt modelId="{B091F8FF-3DB6-4033-9B02-3353A0EE8300}" type="pres">
      <dgm:prSet presAssocID="{0935B1B9-14BA-4390-9773-D3892F50EACC}" presName="sibTrans" presStyleCnt="0"/>
      <dgm:spPr/>
    </dgm:pt>
    <dgm:pt modelId="{4A98E4B6-61D2-4596-8873-6A025F91E32C}" type="pres">
      <dgm:prSet presAssocID="{3773DAF9-0952-42E1-9774-629CCC7BC000}" presName="compNode" presStyleCnt="0"/>
      <dgm:spPr/>
    </dgm:pt>
    <dgm:pt modelId="{56192189-6982-4E96-BC74-31416557A78E}" type="pres">
      <dgm:prSet presAssocID="{3773DAF9-0952-42E1-9774-629CCC7BC000}" presName="bgRect" presStyleLbl="bgShp" presStyleIdx="4" presStyleCnt="7"/>
      <dgm:spPr/>
    </dgm:pt>
    <dgm:pt modelId="{3919C184-8950-47CF-936D-CC21309F2C2B}" type="pres">
      <dgm:prSet presAssocID="{3773DAF9-0952-42E1-9774-629CCC7BC00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Closed Book"/>
        </a:ext>
      </dgm:extLst>
    </dgm:pt>
    <dgm:pt modelId="{F512F94D-9B8F-4739-BDB8-6E009E86E7AD}" type="pres">
      <dgm:prSet presAssocID="{3773DAF9-0952-42E1-9774-629CCC7BC000}" presName="spaceRect" presStyleCnt="0"/>
      <dgm:spPr/>
    </dgm:pt>
    <dgm:pt modelId="{BB6B66E0-D35C-47AD-8315-AEF8C67617E8}" type="pres">
      <dgm:prSet presAssocID="{3773DAF9-0952-42E1-9774-629CCC7BC000}" presName="parTx" presStyleLbl="revTx" presStyleIdx="4" presStyleCnt="7">
        <dgm:presLayoutVars>
          <dgm:chMax val="0"/>
          <dgm:chPref val="0"/>
        </dgm:presLayoutVars>
      </dgm:prSet>
      <dgm:spPr/>
      <dgm:t>
        <a:bodyPr/>
        <a:lstStyle/>
        <a:p>
          <a:endParaRPr lang="it-IT"/>
        </a:p>
      </dgm:t>
    </dgm:pt>
    <dgm:pt modelId="{2219FCD5-2F83-4BCF-8CEB-D338ED4B5F57}" type="pres">
      <dgm:prSet presAssocID="{9F95282A-CDB5-4C7D-82F9-FF3817158539}" presName="sibTrans" presStyleCnt="0"/>
      <dgm:spPr/>
    </dgm:pt>
    <dgm:pt modelId="{7B996B43-B878-446E-8A99-695E728F7407}" type="pres">
      <dgm:prSet presAssocID="{E2F2A86C-C855-41D0-A4CE-31C75DFCFE67}" presName="compNode" presStyleCnt="0"/>
      <dgm:spPr/>
    </dgm:pt>
    <dgm:pt modelId="{AE6CAC14-01C4-4078-BC17-8F7CA690C509}" type="pres">
      <dgm:prSet presAssocID="{E2F2A86C-C855-41D0-A4CE-31C75DFCFE67}" presName="bgRect" presStyleLbl="bgShp" presStyleIdx="5" presStyleCnt="7"/>
      <dgm:spPr/>
    </dgm:pt>
    <dgm:pt modelId="{1EF6D458-1FBC-46E3-BC61-6BD5E29D6D8E}" type="pres">
      <dgm:prSet presAssocID="{E2F2A86C-C855-41D0-A4CE-31C75DFCFE6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Chat Bubble"/>
        </a:ext>
      </dgm:extLst>
    </dgm:pt>
    <dgm:pt modelId="{31E29E93-B9C2-4D64-82E6-E2B8FDBA395D}" type="pres">
      <dgm:prSet presAssocID="{E2F2A86C-C855-41D0-A4CE-31C75DFCFE67}" presName="spaceRect" presStyleCnt="0"/>
      <dgm:spPr/>
    </dgm:pt>
    <dgm:pt modelId="{A297B574-F6C2-4D77-B458-87F548F04285}" type="pres">
      <dgm:prSet presAssocID="{E2F2A86C-C855-41D0-A4CE-31C75DFCFE67}" presName="parTx" presStyleLbl="revTx" presStyleIdx="5" presStyleCnt="7">
        <dgm:presLayoutVars>
          <dgm:chMax val="0"/>
          <dgm:chPref val="0"/>
        </dgm:presLayoutVars>
      </dgm:prSet>
      <dgm:spPr/>
      <dgm:t>
        <a:bodyPr/>
        <a:lstStyle/>
        <a:p>
          <a:endParaRPr lang="it-IT"/>
        </a:p>
      </dgm:t>
    </dgm:pt>
    <dgm:pt modelId="{8D6FBFB1-4E2F-4FE3-83DA-883D15F6B1A9}" type="pres">
      <dgm:prSet presAssocID="{C31ED3FA-50D3-4CCA-B64D-0162823C48C3}" presName="sibTrans" presStyleCnt="0"/>
      <dgm:spPr/>
    </dgm:pt>
    <dgm:pt modelId="{92FDBFD5-3191-425C-A0FD-A8C581D0663D}" type="pres">
      <dgm:prSet presAssocID="{BCB6B1A8-6F45-4CC1-9D8F-6AD2D65BDF20}" presName="compNode" presStyleCnt="0"/>
      <dgm:spPr/>
    </dgm:pt>
    <dgm:pt modelId="{239DA369-9105-4917-A369-936740A0DB46}" type="pres">
      <dgm:prSet presAssocID="{BCB6B1A8-6F45-4CC1-9D8F-6AD2D65BDF20}" presName="bgRect" presStyleLbl="bgShp" presStyleIdx="6" presStyleCnt="7"/>
      <dgm:spPr/>
    </dgm:pt>
    <dgm:pt modelId="{932EA435-692C-43EF-A199-2B9F0785AD78}" type="pres">
      <dgm:prSet presAssocID="{BCB6B1A8-6F45-4CC1-9D8F-6AD2D65BDF2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xmlns="" id="0" name="" descr="Open Book"/>
        </a:ext>
      </dgm:extLst>
    </dgm:pt>
    <dgm:pt modelId="{FAEA16B8-8F29-41B9-B857-2E7EA3B7E9DB}" type="pres">
      <dgm:prSet presAssocID="{BCB6B1A8-6F45-4CC1-9D8F-6AD2D65BDF20}" presName="spaceRect" presStyleCnt="0"/>
      <dgm:spPr/>
    </dgm:pt>
    <dgm:pt modelId="{2C555AF1-BFA6-4C73-A9F7-515ECBC10731}" type="pres">
      <dgm:prSet presAssocID="{BCB6B1A8-6F45-4CC1-9D8F-6AD2D65BDF20}" presName="parTx" presStyleLbl="revTx" presStyleIdx="6" presStyleCnt="7">
        <dgm:presLayoutVars>
          <dgm:chMax val="0"/>
          <dgm:chPref val="0"/>
        </dgm:presLayoutVars>
      </dgm:prSet>
      <dgm:spPr/>
      <dgm:t>
        <a:bodyPr/>
        <a:lstStyle/>
        <a:p>
          <a:endParaRPr lang="it-IT"/>
        </a:p>
      </dgm:t>
    </dgm:pt>
  </dgm:ptLst>
  <dgm:cxnLst>
    <dgm:cxn modelId="{2F1A733F-B088-4F99-A9AB-B9683A7E360D}" type="presOf" srcId="{BCB6B1A8-6F45-4CC1-9D8F-6AD2D65BDF20}" destId="{2C555AF1-BFA6-4C73-A9F7-515ECBC10731}" srcOrd="0" destOrd="0" presId="urn:microsoft.com/office/officeart/2018/2/layout/IconVerticalSolidList"/>
    <dgm:cxn modelId="{3EE0BE8F-555D-48B5-B287-9F415A000112}" srcId="{BDD85EB1-9F73-415A-8172-234940882E1F}" destId="{BCB6B1A8-6F45-4CC1-9D8F-6AD2D65BDF20}" srcOrd="6" destOrd="0" parTransId="{47062A26-0C73-480A-95CF-B3FACB1B45D8}" sibTransId="{3BE5D256-1D56-4D76-BF3D-B9E67EA99CA7}"/>
    <dgm:cxn modelId="{84C78C15-649C-4CD3-B250-52CB370065F5}" srcId="{BDD85EB1-9F73-415A-8172-234940882E1F}" destId="{E2F2A86C-C855-41D0-A4CE-31C75DFCFE67}" srcOrd="5" destOrd="0" parTransId="{E9997191-69DE-47F4-9701-AFCEE52127A7}" sibTransId="{C31ED3FA-50D3-4CCA-B64D-0162823C48C3}"/>
    <dgm:cxn modelId="{5B79D781-5D0E-49F2-9B83-9CE76FEB2D87}" srcId="{BDD85EB1-9F73-415A-8172-234940882E1F}" destId="{3773DAF9-0952-42E1-9774-629CCC7BC000}" srcOrd="4" destOrd="0" parTransId="{FCA22AB5-96E2-4252-B217-94C56A7F2003}" sibTransId="{9F95282A-CDB5-4C7D-82F9-FF3817158539}"/>
    <dgm:cxn modelId="{A118440C-2570-4B40-95C8-10A0965C2651}" srcId="{BDD85EB1-9F73-415A-8172-234940882E1F}" destId="{17828AB0-9377-4E6E-99C3-3FC113F249FF}" srcOrd="2" destOrd="0" parTransId="{AE815DBE-4DD8-4636-B435-3209524EE2F4}" sibTransId="{217B3F9A-FC98-4518-8C25-2827BC3B7AA0}"/>
    <dgm:cxn modelId="{2ED2B20F-27A4-4022-A8BF-0717BB100345}" type="presOf" srcId="{F2CC8C28-7071-4628-A672-32CD4209EBD6}" destId="{760AC9C9-6F71-4F91-ABFB-4FE5192E2E3E}" srcOrd="0" destOrd="0" presId="urn:microsoft.com/office/officeart/2018/2/layout/IconVerticalSolidList"/>
    <dgm:cxn modelId="{5F209231-7023-43D8-A693-2F4D7AF815D7}" type="presOf" srcId="{E2F2A86C-C855-41D0-A4CE-31C75DFCFE67}" destId="{A297B574-F6C2-4D77-B458-87F548F04285}" srcOrd="0" destOrd="0" presId="urn:microsoft.com/office/officeart/2018/2/layout/IconVerticalSolidList"/>
    <dgm:cxn modelId="{083A2F2D-5686-4075-99BE-46F6DAFC063C}" type="presOf" srcId="{17828AB0-9377-4E6E-99C3-3FC113F249FF}" destId="{8C22B7E0-FE0F-414D-8494-38659030EBB8}" srcOrd="0" destOrd="0" presId="urn:microsoft.com/office/officeart/2018/2/layout/IconVerticalSolidList"/>
    <dgm:cxn modelId="{A84BCDB3-D9E2-4B69-9405-9CFA36CFAA31}" type="presOf" srcId="{3773DAF9-0952-42E1-9774-629CCC7BC000}" destId="{BB6B66E0-D35C-47AD-8315-AEF8C67617E8}" srcOrd="0" destOrd="0" presId="urn:microsoft.com/office/officeart/2018/2/layout/IconVerticalSolidList"/>
    <dgm:cxn modelId="{5D9228F8-7889-465C-8778-57C7C695536E}" type="presOf" srcId="{FB1C932E-1D0B-46A5-B417-FCA160499187}" destId="{24C8A965-98BF-4967-B082-5202D2EB4C42}" srcOrd="0" destOrd="0" presId="urn:microsoft.com/office/officeart/2018/2/layout/IconVerticalSolidList"/>
    <dgm:cxn modelId="{5D92B88D-2CD3-4390-B5E1-D60FE7E5CD3E}" srcId="{BDD85EB1-9F73-415A-8172-234940882E1F}" destId="{FB1C932E-1D0B-46A5-B417-FCA160499187}" srcOrd="3" destOrd="0" parTransId="{1E73D488-EDAF-4416-A8B5-D4FF394FF1C6}" sibTransId="{0935B1B9-14BA-4390-9773-D3892F50EACC}"/>
    <dgm:cxn modelId="{ACB708C5-167B-4277-A5A6-4F56C67A9E3F}" type="presOf" srcId="{BDD85EB1-9F73-415A-8172-234940882E1F}" destId="{D39B71C3-457B-4CC5-B976-334BBDE6F1F1}" srcOrd="0" destOrd="0" presId="urn:microsoft.com/office/officeart/2018/2/layout/IconVerticalSolidList"/>
    <dgm:cxn modelId="{1E5318F9-B54C-4F54-8C25-75529EF7398B}" srcId="{BDD85EB1-9F73-415A-8172-234940882E1F}" destId="{F2CC8C28-7071-4628-A672-32CD4209EBD6}" srcOrd="0" destOrd="0" parTransId="{D61E00AD-FF9F-4876-9D73-2BBBF3AD04C1}" sibTransId="{1D81A7E6-2746-4147-B42D-5B2D6984A2A9}"/>
    <dgm:cxn modelId="{325AEC78-6FAB-4357-91F9-E91F5A03AE31}" type="presOf" srcId="{A3D290D3-F9C1-476F-8B7A-37870667418F}" destId="{D4BE76B3-73D4-4F99-B82C-A8DA3FD7E8EA}" srcOrd="0" destOrd="0" presId="urn:microsoft.com/office/officeart/2018/2/layout/IconVerticalSolidList"/>
    <dgm:cxn modelId="{54AF1AAB-73C7-4065-8DA8-6BAD025922CC}" srcId="{BDD85EB1-9F73-415A-8172-234940882E1F}" destId="{A3D290D3-F9C1-476F-8B7A-37870667418F}" srcOrd="1" destOrd="0" parTransId="{DDA80A85-B3A5-427F-B01A-3E16925F7CF0}" sibTransId="{7AE05B42-37A4-47AF-9420-2D3354483831}"/>
    <dgm:cxn modelId="{55BB9C15-FD9E-4655-A410-D7E29269DE26}" type="presParOf" srcId="{D39B71C3-457B-4CC5-B976-334BBDE6F1F1}" destId="{90D6ACD6-C960-44A9-8A02-42D80E555D7B}" srcOrd="0" destOrd="0" presId="urn:microsoft.com/office/officeart/2018/2/layout/IconVerticalSolidList"/>
    <dgm:cxn modelId="{2B02DFD5-8F6F-4435-9FDC-BFDC71E65F10}" type="presParOf" srcId="{90D6ACD6-C960-44A9-8A02-42D80E555D7B}" destId="{34B1D0AF-B8EE-47C1-A245-18A804301980}" srcOrd="0" destOrd="0" presId="urn:microsoft.com/office/officeart/2018/2/layout/IconVerticalSolidList"/>
    <dgm:cxn modelId="{A30149A4-291A-4440-910E-90C61669C078}" type="presParOf" srcId="{90D6ACD6-C960-44A9-8A02-42D80E555D7B}" destId="{B446CB73-CEED-4CE8-9548-89EBBBB5AB12}" srcOrd="1" destOrd="0" presId="urn:microsoft.com/office/officeart/2018/2/layout/IconVerticalSolidList"/>
    <dgm:cxn modelId="{218CD9D7-E9F0-49B2-BF76-E90076164A53}" type="presParOf" srcId="{90D6ACD6-C960-44A9-8A02-42D80E555D7B}" destId="{EFE93924-BD5E-4DED-9BC0-6560E122C127}" srcOrd="2" destOrd="0" presId="urn:microsoft.com/office/officeart/2018/2/layout/IconVerticalSolidList"/>
    <dgm:cxn modelId="{6EE2D2CF-FF71-4A7A-B0E4-7A9B6649B1B5}" type="presParOf" srcId="{90D6ACD6-C960-44A9-8A02-42D80E555D7B}" destId="{760AC9C9-6F71-4F91-ABFB-4FE5192E2E3E}" srcOrd="3" destOrd="0" presId="urn:microsoft.com/office/officeart/2018/2/layout/IconVerticalSolidList"/>
    <dgm:cxn modelId="{9C34E1CB-59CE-41F8-8E73-3210A906927A}" type="presParOf" srcId="{D39B71C3-457B-4CC5-B976-334BBDE6F1F1}" destId="{738F8748-648E-441A-8F53-3872CF671AE5}" srcOrd="1" destOrd="0" presId="urn:microsoft.com/office/officeart/2018/2/layout/IconVerticalSolidList"/>
    <dgm:cxn modelId="{AC0A1DC9-EBF0-4E1A-9645-51D484F8E656}" type="presParOf" srcId="{D39B71C3-457B-4CC5-B976-334BBDE6F1F1}" destId="{C46977B2-EFBD-47B0-B41D-B00CBCA36B3C}" srcOrd="2" destOrd="0" presId="urn:microsoft.com/office/officeart/2018/2/layout/IconVerticalSolidList"/>
    <dgm:cxn modelId="{08D438BA-78FF-4C68-BA7B-8E6DEC9A1100}" type="presParOf" srcId="{C46977B2-EFBD-47B0-B41D-B00CBCA36B3C}" destId="{FC55155A-353A-4957-9FA1-B61DC6170710}" srcOrd="0" destOrd="0" presId="urn:microsoft.com/office/officeart/2018/2/layout/IconVerticalSolidList"/>
    <dgm:cxn modelId="{00B33A3A-A5D1-41FF-BA2F-F5354297F5F6}" type="presParOf" srcId="{C46977B2-EFBD-47B0-B41D-B00CBCA36B3C}" destId="{2D98AF39-456D-45AB-8D19-9928CF5E4206}" srcOrd="1" destOrd="0" presId="urn:microsoft.com/office/officeart/2018/2/layout/IconVerticalSolidList"/>
    <dgm:cxn modelId="{05275A5B-60B9-4689-981A-970F549A66DF}" type="presParOf" srcId="{C46977B2-EFBD-47B0-B41D-B00CBCA36B3C}" destId="{01240603-53E2-4BF6-8CE7-6549A8571EA8}" srcOrd="2" destOrd="0" presId="urn:microsoft.com/office/officeart/2018/2/layout/IconVerticalSolidList"/>
    <dgm:cxn modelId="{59005CA7-F0D8-42CE-A545-CA63131B1891}" type="presParOf" srcId="{C46977B2-EFBD-47B0-B41D-B00CBCA36B3C}" destId="{D4BE76B3-73D4-4F99-B82C-A8DA3FD7E8EA}" srcOrd="3" destOrd="0" presId="urn:microsoft.com/office/officeart/2018/2/layout/IconVerticalSolidList"/>
    <dgm:cxn modelId="{2A3DFCA3-DCE4-422A-B2CC-13315505A351}" type="presParOf" srcId="{D39B71C3-457B-4CC5-B976-334BBDE6F1F1}" destId="{E80D6D73-780D-4F0A-9419-2ABFE8940748}" srcOrd="3" destOrd="0" presId="urn:microsoft.com/office/officeart/2018/2/layout/IconVerticalSolidList"/>
    <dgm:cxn modelId="{68A0EC33-8855-4DDF-82A5-91C83567AFDD}" type="presParOf" srcId="{D39B71C3-457B-4CC5-B976-334BBDE6F1F1}" destId="{05B457B7-E38E-4D83-B16F-15FF0FF9E503}" srcOrd="4" destOrd="0" presId="urn:microsoft.com/office/officeart/2018/2/layout/IconVerticalSolidList"/>
    <dgm:cxn modelId="{1679317D-CD61-4B73-892C-732B9271FE2B}" type="presParOf" srcId="{05B457B7-E38E-4D83-B16F-15FF0FF9E503}" destId="{EF9E0948-CC7B-4D13-B210-97175E5885F0}" srcOrd="0" destOrd="0" presId="urn:microsoft.com/office/officeart/2018/2/layout/IconVerticalSolidList"/>
    <dgm:cxn modelId="{5609D913-775C-4312-9649-F42DE9DB0612}" type="presParOf" srcId="{05B457B7-E38E-4D83-B16F-15FF0FF9E503}" destId="{4FA59EBA-2917-4BC5-8D25-7A671C5B68C7}" srcOrd="1" destOrd="0" presId="urn:microsoft.com/office/officeart/2018/2/layout/IconVerticalSolidList"/>
    <dgm:cxn modelId="{3F677A84-19B5-4C7C-999D-379DAAB5B4D2}" type="presParOf" srcId="{05B457B7-E38E-4D83-B16F-15FF0FF9E503}" destId="{63290278-CE0D-4250-8986-A30C851B0FD9}" srcOrd="2" destOrd="0" presId="urn:microsoft.com/office/officeart/2018/2/layout/IconVerticalSolidList"/>
    <dgm:cxn modelId="{0051D902-3784-4307-926D-F38A25D4F39A}" type="presParOf" srcId="{05B457B7-E38E-4D83-B16F-15FF0FF9E503}" destId="{8C22B7E0-FE0F-414D-8494-38659030EBB8}" srcOrd="3" destOrd="0" presId="urn:microsoft.com/office/officeart/2018/2/layout/IconVerticalSolidList"/>
    <dgm:cxn modelId="{C080BA28-1862-4555-B731-9407614986C5}" type="presParOf" srcId="{D39B71C3-457B-4CC5-B976-334BBDE6F1F1}" destId="{3A579D2F-BBE9-425E-BF4B-D25B30909082}" srcOrd="5" destOrd="0" presId="urn:microsoft.com/office/officeart/2018/2/layout/IconVerticalSolidList"/>
    <dgm:cxn modelId="{D0239CC1-597A-4F8F-BB41-9F158A8A96CD}" type="presParOf" srcId="{D39B71C3-457B-4CC5-B976-334BBDE6F1F1}" destId="{D606A673-F88A-4CA9-90B5-64790285C36D}" srcOrd="6" destOrd="0" presId="urn:microsoft.com/office/officeart/2018/2/layout/IconVerticalSolidList"/>
    <dgm:cxn modelId="{2C6DE7A3-B721-41C0-A791-07AEA5B6006E}" type="presParOf" srcId="{D606A673-F88A-4CA9-90B5-64790285C36D}" destId="{C42429A3-790B-40A4-BD6C-81CA4C2D76CD}" srcOrd="0" destOrd="0" presId="urn:microsoft.com/office/officeart/2018/2/layout/IconVerticalSolidList"/>
    <dgm:cxn modelId="{4771264A-E566-425C-9C51-7CFA1140CD5A}" type="presParOf" srcId="{D606A673-F88A-4CA9-90B5-64790285C36D}" destId="{B3C960A1-8243-4C10-87F3-C24671F2178E}" srcOrd="1" destOrd="0" presId="urn:microsoft.com/office/officeart/2018/2/layout/IconVerticalSolidList"/>
    <dgm:cxn modelId="{465013E8-B820-4065-9BC3-1B9DFDFDDEB2}" type="presParOf" srcId="{D606A673-F88A-4CA9-90B5-64790285C36D}" destId="{58B71FF5-ED20-4AFF-802B-2006EEE5C9E3}" srcOrd="2" destOrd="0" presId="urn:microsoft.com/office/officeart/2018/2/layout/IconVerticalSolidList"/>
    <dgm:cxn modelId="{35D1808B-2F04-4B80-8DF1-C6CC05A9A095}" type="presParOf" srcId="{D606A673-F88A-4CA9-90B5-64790285C36D}" destId="{24C8A965-98BF-4967-B082-5202D2EB4C42}" srcOrd="3" destOrd="0" presId="urn:microsoft.com/office/officeart/2018/2/layout/IconVerticalSolidList"/>
    <dgm:cxn modelId="{1E2A64EC-51C5-435D-A695-E20A8A9D9448}" type="presParOf" srcId="{D39B71C3-457B-4CC5-B976-334BBDE6F1F1}" destId="{B091F8FF-3DB6-4033-9B02-3353A0EE8300}" srcOrd="7" destOrd="0" presId="urn:microsoft.com/office/officeart/2018/2/layout/IconVerticalSolidList"/>
    <dgm:cxn modelId="{2972449A-0850-4A38-AB6C-A05598DF4C81}" type="presParOf" srcId="{D39B71C3-457B-4CC5-B976-334BBDE6F1F1}" destId="{4A98E4B6-61D2-4596-8873-6A025F91E32C}" srcOrd="8" destOrd="0" presId="urn:microsoft.com/office/officeart/2018/2/layout/IconVerticalSolidList"/>
    <dgm:cxn modelId="{A2C80DD3-F44F-4024-92FF-190233E689F5}" type="presParOf" srcId="{4A98E4B6-61D2-4596-8873-6A025F91E32C}" destId="{56192189-6982-4E96-BC74-31416557A78E}" srcOrd="0" destOrd="0" presId="urn:microsoft.com/office/officeart/2018/2/layout/IconVerticalSolidList"/>
    <dgm:cxn modelId="{2C8CE3DC-27B2-435B-BE57-D385E5EA9142}" type="presParOf" srcId="{4A98E4B6-61D2-4596-8873-6A025F91E32C}" destId="{3919C184-8950-47CF-936D-CC21309F2C2B}" srcOrd="1" destOrd="0" presId="urn:microsoft.com/office/officeart/2018/2/layout/IconVerticalSolidList"/>
    <dgm:cxn modelId="{B247BBED-80A9-46DC-BC07-83CF643850BA}" type="presParOf" srcId="{4A98E4B6-61D2-4596-8873-6A025F91E32C}" destId="{F512F94D-9B8F-4739-BDB8-6E009E86E7AD}" srcOrd="2" destOrd="0" presId="urn:microsoft.com/office/officeart/2018/2/layout/IconVerticalSolidList"/>
    <dgm:cxn modelId="{3AB861FE-4568-4597-83D7-A89319990251}" type="presParOf" srcId="{4A98E4B6-61D2-4596-8873-6A025F91E32C}" destId="{BB6B66E0-D35C-47AD-8315-AEF8C67617E8}" srcOrd="3" destOrd="0" presId="urn:microsoft.com/office/officeart/2018/2/layout/IconVerticalSolidList"/>
    <dgm:cxn modelId="{EECF630D-3B91-4F22-9C44-8FCB0ACCF8A4}" type="presParOf" srcId="{D39B71C3-457B-4CC5-B976-334BBDE6F1F1}" destId="{2219FCD5-2F83-4BCF-8CEB-D338ED4B5F57}" srcOrd="9" destOrd="0" presId="urn:microsoft.com/office/officeart/2018/2/layout/IconVerticalSolidList"/>
    <dgm:cxn modelId="{E3A83226-0B4E-447C-8256-9B0BF3F7597F}" type="presParOf" srcId="{D39B71C3-457B-4CC5-B976-334BBDE6F1F1}" destId="{7B996B43-B878-446E-8A99-695E728F7407}" srcOrd="10" destOrd="0" presId="urn:microsoft.com/office/officeart/2018/2/layout/IconVerticalSolidList"/>
    <dgm:cxn modelId="{A8A65790-3861-49D4-B48D-550A75105B97}" type="presParOf" srcId="{7B996B43-B878-446E-8A99-695E728F7407}" destId="{AE6CAC14-01C4-4078-BC17-8F7CA690C509}" srcOrd="0" destOrd="0" presId="urn:microsoft.com/office/officeart/2018/2/layout/IconVerticalSolidList"/>
    <dgm:cxn modelId="{5CE6D191-AA47-48B6-B5B5-216361A429B3}" type="presParOf" srcId="{7B996B43-B878-446E-8A99-695E728F7407}" destId="{1EF6D458-1FBC-46E3-BC61-6BD5E29D6D8E}" srcOrd="1" destOrd="0" presId="urn:microsoft.com/office/officeart/2018/2/layout/IconVerticalSolidList"/>
    <dgm:cxn modelId="{8036D23D-F98D-44D8-963B-0FACAB46E510}" type="presParOf" srcId="{7B996B43-B878-446E-8A99-695E728F7407}" destId="{31E29E93-B9C2-4D64-82E6-E2B8FDBA395D}" srcOrd="2" destOrd="0" presId="urn:microsoft.com/office/officeart/2018/2/layout/IconVerticalSolidList"/>
    <dgm:cxn modelId="{9240AE79-F4DE-46F4-AA06-97C9619F24F7}" type="presParOf" srcId="{7B996B43-B878-446E-8A99-695E728F7407}" destId="{A297B574-F6C2-4D77-B458-87F548F04285}" srcOrd="3" destOrd="0" presId="urn:microsoft.com/office/officeart/2018/2/layout/IconVerticalSolidList"/>
    <dgm:cxn modelId="{E31F7041-BE91-47E1-87C0-BEE8E628201B}" type="presParOf" srcId="{D39B71C3-457B-4CC5-B976-334BBDE6F1F1}" destId="{8D6FBFB1-4E2F-4FE3-83DA-883D15F6B1A9}" srcOrd="11" destOrd="0" presId="urn:microsoft.com/office/officeart/2018/2/layout/IconVerticalSolidList"/>
    <dgm:cxn modelId="{436ED625-AF17-4907-8E9B-CAA8434E57AF}" type="presParOf" srcId="{D39B71C3-457B-4CC5-B976-334BBDE6F1F1}" destId="{92FDBFD5-3191-425C-A0FD-A8C581D0663D}" srcOrd="12" destOrd="0" presId="urn:microsoft.com/office/officeart/2018/2/layout/IconVerticalSolidList"/>
    <dgm:cxn modelId="{1A09DF2E-A758-4740-9567-0EE62C24C0EC}" type="presParOf" srcId="{92FDBFD5-3191-425C-A0FD-A8C581D0663D}" destId="{239DA369-9105-4917-A369-936740A0DB46}" srcOrd="0" destOrd="0" presId="urn:microsoft.com/office/officeart/2018/2/layout/IconVerticalSolidList"/>
    <dgm:cxn modelId="{34ADD294-A2F7-49C3-B148-83767190E988}" type="presParOf" srcId="{92FDBFD5-3191-425C-A0FD-A8C581D0663D}" destId="{932EA435-692C-43EF-A199-2B9F0785AD78}" srcOrd="1" destOrd="0" presId="urn:microsoft.com/office/officeart/2018/2/layout/IconVerticalSolidList"/>
    <dgm:cxn modelId="{E88BFBD4-83A0-4D76-B8F1-BBE5001A24E9}" type="presParOf" srcId="{92FDBFD5-3191-425C-A0FD-A8C581D0663D}" destId="{FAEA16B8-8F29-41B9-B857-2E7EA3B7E9DB}" srcOrd="2" destOrd="0" presId="urn:microsoft.com/office/officeart/2018/2/layout/IconVerticalSolidList"/>
    <dgm:cxn modelId="{BE4A2D24-6E9C-456B-943B-2C77BBF16D18}" type="presParOf" srcId="{92FDBFD5-3191-425C-A0FD-A8C581D0663D}" destId="{2C555AF1-BFA6-4C73-A9F7-515ECBC10731}"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B23459-2BE6-4EE6-8569-5B700D5BFAFF}"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F6E2D56-830D-428B-96D1-0E65CA8C8794}">
      <dgm:prSet/>
      <dgm:spPr/>
      <dgm:t>
        <a:bodyPr/>
        <a:lstStyle/>
        <a:p>
          <a:pPr>
            <a:lnSpc>
              <a:spcPct val="100000"/>
            </a:lnSpc>
          </a:pPr>
          <a:r>
            <a:rPr lang="it-IT"/>
            <a:t>Lentezza nei compiti che richiedono la lettura </a:t>
          </a:r>
          <a:endParaRPr lang="en-US"/>
        </a:p>
      </dgm:t>
    </dgm:pt>
    <dgm:pt modelId="{1AD6C073-35F4-41FB-A9B6-B9BAA3C40234}" type="parTrans" cxnId="{292CB97F-CEC0-412C-829E-B3A7F36F9D4F}">
      <dgm:prSet/>
      <dgm:spPr/>
      <dgm:t>
        <a:bodyPr/>
        <a:lstStyle/>
        <a:p>
          <a:endParaRPr lang="en-US"/>
        </a:p>
      </dgm:t>
    </dgm:pt>
    <dgm:pt modelId="{C2E80300-5F06-4D62-9473-3A9165E629BC}" type="sibTrans" cxnId="{292CB97F-CEC0-412C-829E-B3A7F36F9D4F}">
      <dgm:prSet/>
      <dgm:spPr/>
      <dgm:t>
        <a:bodyPr/>
        <a:lstStyle/>
        <a:p>
          <a:endParaRPr lang="en-US"/>
        </a:p>
      </dgm:t>
    </dgm:pt>
    <dgm:pt modelId="{BF1939EA-F323-41CB-AEED-5501109F38DF}">
      <dgm:prSet/>
      <dgm:spPr/>
      <dgm:t>
        <a:bodyPr/>
        <a:lstStyle/>
        <a:p>
          <a:pPr>
            <a:lnSpc>
              <a:spcPct val="100000"/>
            </a:lnSpc>
          </a:pPr>
          <a:r>
            <a:rPr lang="it-IT"/>
            <a:t>Necessità di maggior tempo per svolgere gli stessi compiti dei compagni e maggiore affaticabilità</a:t>
          </a:r>
          <a:endParaRPr lang="en-US"/>
        </a:p>
      </dgm:t>
    </dgm:pt>
    <dgm:pt modelId="{63A881C1-B51B-4AB7-A06E-C54DD0FDA191}" type="parTrans" cxnId="{2AEFCDBF-C9D3-4303-BE64-13AF362F05AD}">
      <dgm:prSet/>
      <dgm:spPr/>
      <dgm:t>
        <a:bodyPr/>
        <a:lstStyle/>
        <a:p>
          <a:endParaRPr lang="en-US"/>
        </a:p>
      </dgm:t>
    </dgm:pt>
    <dgm:pt modelId="{B3AFA763-C0C9-4D42-AAC0-22EBCCC31C98}" type="sibTrans" cxnId="{2AEFCDBF-C9D3-4303-BE64-13AF362F05AD}">
      <dgm:prSet/>
      <dgm:spPr/>
      <dgm:t>
        <a:bodyPr/>
        <a:lstStyle/>
        <a:p>
          <a:endParaRPr lang="en-US"/>
        </a:p>
      </dgm:t>
    </dgm:pt>
    <dgm:pt modelId="{86385606-A6E7-466C-B426-90C1D551ED32}">
      <dgm:prSet/>
      <dgm:spPr/>
      <dgm:t>
        <a:bodyPr/>
        <a:lstStyle/>
        <a:p>
          <a:pPr>
            <a:lnSpc>
              <a:spcPct val="100000"/>
            </a:lnSpc>
          </a:pPr>
          <a:r>
            <a:rPr lang="it-IT"/>
            <a:t>Lentezza nello studio </a:t>
          </a:r>
          <a:endParaRPr lang="en-US"/>
        </a:p>
      </dgm:t>
    </dgm:pt>
    <dgm:pt modelId="{A89572AE-F67B-42A9-BF34-18769A2C922D}" type="parTrans" cxnId="{2B6875BD-E2E2-4831-BB83-50EA2E6FAB8C}">
      <dgm:prSet/>
      <dgm:spPr/>
      <dgm:t>
        <a:bodyPr/>
        <a:lstStyle/>
        <a:p>
          <a:endParaRPr lang="en-US"/>
        </a:p>
      </dgm:t>
    </dgm:pt>
    <dgm:pt modelId="{84631737-F88E-454C-8784-8A75A1A718EE}" type="sibTrans" cxnId="{2B6875BD-E2E2-4831-BB83-50EA2E6FAB8C}">
      <dgm:prSet/>
      <dgm:spPr/>
      <dgm:t>
        <a:bodyPr/>
        <a:lstStyle/>
        <a:p>
          <a:endParaRPr lang="en-US"/>
        </a:p>
      </dgm:t>
    </dgm:pt>
    <dgm:pt modelId="{E7C70914-57B9-4746-96AE-2145C4E49D60}">
      <dgm:prSet/>
      <dgm:spPr/>
      <dgm:t>
        <a:bodyPr/>
        <a:lstStyle/>
        <a:p>
          <a:pPr>
            <a:lnSpc>
              <a:spcPct val="100000"/>
            </a:lnSpc>
          </a:pPr>
          <a:r>
            <a:rPr lang="it-IT"/>
            <a:t>Tendenza a compensare con una lettura globale e non analitica con salto di parole con conseguenti errori nella domande v/f</a:t>
          </a:r>
          <a:endParaRPr lang="en-US"/>
        </a:p>
      </dgm:t>
    </dgm:pt>
    <dgm:pt modelId="{AFB5B57C-C768-4498-8DD2-FDF68D7F9E9C}" type="parTrans" cxnId="{267686AA-06F8-495A-BA1F-06023F8FE792}">
      <dgm:prSet/>
      <dgm:spPr/>
      <dgm:t>
        <a:bodyPr/>
        <a:lstStyle/>
        <a:p>
          <a:endParaRPr lang="en-US"/>
        </a:p>
      </dgm:t>
    </dgm:pt>
    <dgm:pt modelId="{357801D4-323D-46F0-B656-CF9C82681129}" type="sibTrans" cxnId="{267686AA-06F8-495A-BA1F-06023F8FE792}">
      <dgm:prSet/>
      <dgm:spPr/>
      <dgm:t>
        <a:bodyPr/>
        <a:lstStyle/>
        <a:p>
          <a:endParaRPr lang="en-US"/>
        </a:p>
      </dgm:t>
    </dgm:pt>
    <dgm:pt modelId="{DF50AC16-887E-4526-B8FC-A92D66BC0B5A}" type="pres">
      <dgm:prSet presAssocID="{44B23459-2BE6-4EE6-8569-5B700D5BFAFF}" presName="root" presStyleCnt="0">
        <dgm:presLayoutVars>
          <dgm:dir/>
          <dgm:resizeHandles val="exact"/>
        </dgm:presLayoutVars>
      </dgm:prSet>
      <dgm:spPr/>
      <dgm:t>
        <a:bodyPr/>
        <a:lstStyle/>
        <a:p>
          <a:endParaRPr lang="it-IT"/>
        </a:p>
      </dgm:t>
    </dgm:pt>
    <dgm:pt modelId="{AD14684B-791D-4AF8-BFEF-88377633E996}" type="pres">
      <dgm:prSet presAssocID="{2F6E2D56-830D-428B-96D1-0E65CA8C8794}" presName="compNode" presStyleCnt="0"/>
      <dgm:spPr/>
    </dgm:pt>
    <dgm:pt modelId="{5BE8931A-7326-4C82-A1E7-1955EF7EE7BF}" type="pres">
      <dgm:prSet presAssocID="{2F6E2D56-830D-428B-96D1-0E65CA8C8794}" presName="bgRect" presStyleLbl="bgShp" presStyleIdx="0" presStyleCnt="4"/>
      <dgm:spPr/>
    </dgm:pt>
    <dgm:pt modelId="{B79861C1-E676-4D30-BFD9-897996212F89}" type="pres">
      <dgm:prSet presAssocID="{2F6E2D56-830D-428B-96D1-0E65CA8C87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Books"/>
        </a:ext>
      </dgm:extLst>
    </dgm:pt>
    <dgm:pt modelId="{499B2360-30F1-4E6C-A602-22101B9EB24C}" type="pres">
      <dgm:prSet presAssocID="{2F6E2D56-830D-428B-96D1-0E65CA8C8794}" presName="spaceRect" presStyleCnt="0"/>
      <dgm:spPr/>
    </dgm:pt>
    <dgm:pt modelId="{EFF252A6-9AF1-4F94-9044-06C66E4DCAB2}" type="pres">
      <dgm:prSet presAssocID="{2F6E2D56-830D-428B-96D1-0E65CA8C8794}" presName="parTx" presStyleLbl="revTx" presStyleIdx="0" presStyleCnt="4">
        <dgm:presLayoutVars>
          <dgm:chMax val="0"/>
          <dgm:chPref val="0"/>
        </dgm:presLayoutVars>
      </dgm:prSet>
      <dgm:spPr/>
      <dgm:t>
        <a:bodyPr/>
        <a:lstStyle/>
        <a:p>
          <a:endParaRPr lang="it-IT"/>
        </a:p>
      </dgm:t>
    </dgm:pt>
    <dgm:pt modelId="{525D4037-03DB-4717-B087-7A15CC10C60B}" type="pres">
      <dgm:prSet presAssocID="{C2E80300-5F06-4D62-9473-3A9165E629BC}" presName="sibTrans" presStyleCnt="0"/>
      <dgm:spPr/>
    </dgm:pt>
    <dgm:pt modelId="{384F8AF0-FC51-4C3A-AF24-825EDCBC7309}" type="pres">
      <dgm:prSet presAssocID="{BF1939EA-F323-41CB-AEED-5501109F38DF}" presName="compNode" presStyleCnt="0"/>
      <dgm:spPr/>
    </dgm:pt>
    <dgm:pt modelId="{83B07C03-26E6-4FE0-A8E9-3960B993C3DB}" type="pres">
      <dgm:prSet presAssocID="{BF1939EA-F323-41CB-AEED-5501109F38DF}" presName="bgRect" presStyleLbl="bgShp" presStyleIdx="1" presStyleCnt="4"/>
      <dgm:spPr/>
    </dgm:pt>
    <dgm:pt modelId="{192C7E1C-ED84-4CE9-B218-AEEBB8C92FC4}" type="pres">
      <dgm:prSet presAssocID="{BF1939EA-F323-41CB-AEED-5501109F38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assroom"/>
        </a:ext>
      </dgm:extLst>
    </dgm:pt>
    <dgm:pt modelId="{BFAA39D8-0419-4676-8B43-9DE349388E60}" type="pres">
      <dgm:prSet presAssocID="{BF1939EA-F323-41CB-AEED-5501109F38DF}" presName="spaceRect" presStyleCnt="0"/>
      <dgm:spPr/>
    </dgm:pt>
    <dgm:pt modelId="{DAA13A68-27DD-4C82-BE16-2E0C23855AE9}" type="pres">
      <dgm:prSet presAssocID="{BF1939EA-F323-41CB-AEED-5501109F38DF}" presName="parTx" presStyleLbl="revTx" presStyleIdx="1" presStyleCnt="4">
        <dgm:presLayoutVars>
          <dgm:chMax val="0"/>
          <dgm:chPref val="0"/>
        </dgm:presLayoutVars>
      </dgm:prSet>
      <dgm:spPr/>
      <dgm:t>
        <a:bodyPr/>
        <a:lstStyle/>
        <a:p>
          <a:endParaRPr lang="it-IT"/>
        </a:p>
      </dgm:t>
    </dgm:pt>
    <dgm:pt modelId="{1997238B-DB7C-4212-9A9B-C25B67F305F5}" type="pres">
      <dgm:prSet presAssocID="{B3AFA763-C0C9-4D42-AAC0-22EBCCC31C98}" presName="sibTrans" presStyleCnt="0"/>
      <dgm:spPr/>
    </dgm:pt>
    <dgm:pt modelId="{434EEDCC-5DC0-474F-AF94-83C34083DD66}" type="pres">
      <dgm:prSet presAssocID="{86385606-A6E7-466C-B426-90C1D551ED32}" presName="compNode" presStyleCnt="0"/>
      <dgm:spPr/>
    </dgm:pt>
    <dgm:pt modelId="{677E109C-4AE1-4262-BA93-9978560B713D}" type="pres">
      <dgm:prSet presAssocID="{86385606-A6E7-466C-B426-90C1D551ED32}" presName="bgRect" presStyleLbl="bgShp" presStyleIdx="2" presStyleCnt="4"/>
      <dgm:spPr/>
    </dgm:pt>
    <dgm:pt modelId="{E37C18C3-5CA0-469A-8099-6FEB495A0BCD}" type="pres">
      <dgm:prSet presAssocID="{86385606-A6E7-466C-B426-90C1D551ED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losed Book"/>
        </a:ext>
      </dgm:extLst>
    </dgm:pt>
    <dgm:pt modelId="{A79794D7-F7C6-4573-B70D-6F7B5FE0B7CA}" type="pres">
      <dgm:prSet presAssocID="{86385606-A6E7-466C-B426-90C1D551ED32}" presName="spaceRect" presStyleCnt="0"/>
      <dgm:spPr/>
    </dgm:pt>
    <dgm:pt modelId="{294B6340-3B86-47C4-913B-BF6104D62AC9}" type="pres">
      <dgm:prSet presAssocID="{86385606-A6E7-466C-B426-90C1D551ED32}" presName="parTx" presStyleLbl="revTx" presStyleIdx="2" presStyleCnt="4">
        <dgm:presLayoutVars>
          <dgm:chMax val="0"/>
          <dgm:chPref val="0"/>
        </dgm:presLayoutVars>
      </dgm:prSet>
      <dgm:spPr/>
      <dgm:t>
        <a:bodyPr/>
        <a:lstStyle/>
        <a:p>
          <a:endParaRPr lang="it-IT"/>
        </a:p>
      </dgm:t>
    </dgm:pt>
    <dgm:pt modelId="{1B18B7B5-5525-4869-8BB7-64FF98E097DF}" type="pres">
      <dgm:prSet presAssocID="{84631737-F88E-454C-8784-8A75A1A718EE}" presName="sibTrans" presStyleCnt="0"/>
      <dgm:spPr/>
    </dgm:pt>
    <dgm:pt modelId="{52E4DBDD-5204-43DE-A288-2EC866A304A2}" type="pres">
      <dgm:prSet presAssocID="{E7C70914-57B9-4746-96AE-2145C4E49D60}" presName="compNode" presStyleCnt="0"/>
      <dgm:spPr/>
    </dgm:pt>
    <dgm:pt modelId="{380E6B9D-C36A-478F-AEB3-A544547231E3}" type="pres">
      <dgm:prSet presAssocID="{E7C70914-57B9-4746-96AE-2145C4E49D60}" presName="bgRect" presStyleLbl="bgShp" presStyleIdx="3" presStyleCnt="4"/>
      <dgm:spPr/>
    </dgm:pt>
    <dgm:pt modelId="{6CCC15C7-B38F-4C07-9BDB-7EB5B7265A55}" type="pres">
      <dgm:prSet presAssocID="{E7C70914-57B9-4746-96AE-2145C4E49D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Head with Gears"/>
        </a:ext>
      </dgm:extLst>
    </dgm:pt>
    <dgm:pt modelId="{B4CCE2D9-146B-48EE-9AA8-C43AE21EDFF9}" type="pres">
      <dgm:prSet presAssocID="{E7C70914-57B9-4746-96AE-2145C4E49D60}" presName="spaceRect" presStyleCnt="0"/>
      <dgm:spPr/>
    </dgm:pt>
    <dgm:pt modelId="{8F452D3B-2FB6-4DD6-9C60-9CC53E11C818}" type="pres">
      <dgm:prSet presAssocID="{E7C70914-57B9-4746-96AE-2145C4E49D60}" presName="parTx" presStyleLbl="revTx" presStyleIdx="3" presStyleCnt="4">
        <dgm:presLayoutVars>
          <dgm:chMax val="0"/>
          <dgm:chPref val="0"/>
        </dgm:presLayoutVars>
      </dgm:prSet>
      <dgm:spPr/>
      <dgm:t>
        <a:bodyPr/>
        <a:lstStyle/>
        <a:p>
          <a:endParaRPr lang="it-IT"/>
        </a:p>
      </dgm:t>
    </dgm:pt>
  </dgm:ptLst>
  <dgm:cxnLst>
    <dgm:cxn modelId="{B83C94C4-FABC-47A3-B76B-BD175CD9EB3A}" type="presOf" srcId="{E7C70914-57B9-4746-96AE-2145C4E49D60}" destId="{8F452D3B-2FB6-4DD6-9C60-9CC53E11C818}" srcOrd="0" destOrd="0" presId="urn:microsoft.com/office/officeart/2018/2/layout/IconVerticalSolidList"/>
    <dgm:cxn modelId="{9AFE9135-C2CD-4030-9812-4C2C1B2020BF}" type="presOf" srcId="{2F6E2D56-830D-428B-96D1-0E65CA8C8794}" destId="{EFF252A6-9AF1-4F94-9044-06C66E4DCAB2}" srcOrd="0" destOrd="0" presId="urn:microsoft.com/office/officeart/2018/2/layout/IconVerticalSolidList"/>
    <dgm:cxn modelId="{267686AA-06F8-495A-BA1F-06023F8FE792}" srcId="{44B23459-2BE6-4EE6-8569-5B700D5BFAFF}" destId="{E7C70914-57B9-4746-96AE-2145C4E49D60}" srcOrd="3" destOrd="0" parTransId="{AFB5B57C-C768-4498-8DD2-FDF68D7F9E9C}" sibTransId="{357801D4-323D-46F0-B656-CF9C82681129}"/>
    <dgm:cxn modelId="{BF2E0AD9-0B2B-4316-806F-C2A939A93E90}" type="presOf" srcId="{86385606-A6E7-466C-B426-90C1D551ED32}" destId="{294B6340-3B86-47C4-913B-BF6104D62AC9}" srcOrd="0" destOrd="0" presId="urn:microsoft.com/office/officeart/2018/2/layout/IconVerticalSolidList"/>
    <dgm:cxn modelId="{292CB97F-CEC0-412C-829E-B3A7F36F9D4F}" srcId="{44B23459-2BE6-4EE6-8569-5B700D5BFAFF}" destId="{2F6E2D56-830D-428B-96D1-0E65CA8C8794}" srcOrd="0" destOrd="0" parTransId="{1AD6C073-35F4-41FB-A9B6-B9BAA3C40234}" sibTransId="{C2E80300-5F06-4D62-9473-3A9165E629BC}"/>
    <dgm:cxn modelId="{2B6875BD-E2E2-4831-BB83-50EA2E6FAB8C}" srcId="{44B23459-2BE6-4EE6-8569-5B700D5BFAFF}" destId="{86385606-A6E7-466C-B426-90C1D551ED32}" srcOrd="2" destOrd="0" parTransId="{A89572AE-F67B-42A9-BF34-18769A2C922D}" sibTransId="{84631737-F88E-454C-8784-8A75A1A718EE}"/>
    <dgm:cxn modelId="{07ABA65F-300F-483F-8CEA-9B3C3C4471AF}" type="presOf" srcId="{44B23459-2BE6-4EE6-8569-5B700D5BFAFF}" destId="{DF50AC16-887E-4526-B8FC-A92D66BC0B5A}" srcOrd="0" destOrd="0" presId="urn:microsoft.com/office/officeart/2018/2/layout/IconVerticalSolidList"/>
    <dgm:cxn modelId="{0ECCA596-182A-4BE9-A12F-CDBEB8B270A3}" type="presOf" srcId="{BF1939EA-F323-41CB-AEED-5501109F38DF}" destId="{DAA13A68-27DD-4C82-BE16-2E0C23855AE9}" srcOrd="0" destOrd="0" presId="urn:microsoft.com/office/officeart/2018/2/layout/IconVerticalSolidList"/>
    <dgm:cxn modelId="{2AEFCDBF-C9D3-4303-BE64-13AF362F05AD}" srcId="{44B23459-2BE6-4EE6-8569-5B700D5BFAFF}" destId="{BF1939EA-F323-41CB-AEED-5501109F38DF}" srcOrd="1" destOrd="0" parTransId="{63A881C1-B51B-4AB7-A06E-C54DD0FDA191}" sibTransId="{B3AFA763-C0C9-4D42-AAC0-22EBCCC31C98}"/>
    <dgm:cxn modelId="{794B09A2-35FF-487E-BEBF-C6C0A5A824BC}" type="presParOf" srcId="{DF50AC16-887E-4526-B8FC-A92D66BC0B5A}" destId="{AD14684B-791D-4AF8-BFEF-88377633E996}" srcOrd="0" destOrd="0" presId="urn:microsoft.com/office/officeart/2018/2/layout/IconVerticalSolidList"/>
    <dgm:cxn modelId="{0C6484ED-E6F7-48DB-8FC1-8022CA3C574B}" type="presParOf" srcId="{AD14684B-791D-4AF8-BFEF-88377633E996}" destId="{5BE8931A-7326-4C82-A1E7-1955EF7EE7BF}" srcOrd="0" destOrd="0" presId="urn:microsoft.com/office/officeart/2018/2/layout/IconVerticalSolidList"/>
    <dgm:cxn modelId="{3143B61B-7EEB-4345-893E-69E91C0FAB16}" type="presParOf" srcId="{AD14684B-791D-4AF8-BFEF-88377633E996}" destId="{B79861C1-E676-4D30-BFD9-897996212F89}" srcOrd="1" destOrd="0" presId="urn:microsoft.com/office/officeart/2018/2/layout/IconVerticalSolidList"/>
    <dgm:cxn modelId="{082B47DC-F8DF-4627-8A70-7C8F82E3303D}" type="presParOf" srcId="{AD14684B-791D-4AF8-BFEF-88377633E996}" destId="{499B2360-30F1-4E6C-A602-22101B9EB24C}" srcOrd="2" destOrd="0" presId="urn:microsoft.com/office/officeart/2018/2/layout/IconVerticalSolidList"/>
    <dgm:cxn modelId="{F9A3F45A-7EEC-47A3-B106-569AA495789D}" type="presParOf" srcId="{AD14684B-791D-4AF8-BFEF-88377633E996}" destId="{EFF252A6-9AF1-4F94-9044-06C66E4DCAB2}" srcOrd="3" destOrd="0" presId="urn:microsoft.com/office/officeart/2018/2/layout/IconVerticalSolidList"/>
    <dgm:cxn modelId="{B15922D1-7265-46EC-AE57-FD388FA0243B}" type="presParOf" srcId="{DF50AC16-887E-4526-B8FC-A92D66BC0B5A}" destId="{525D4037-03DB-4717-B087-7A15CC10C60B}" srcOrd="1" destOrd="0" presId="urn:microsoft.com/office/officeart/2018/2/layout/IconVerticalSolidList"/>
    <dgm:cxn modelId="{AFB4D60C-3AC6-47E6-97BF-D4F75E79F1DE}" type="presParOf" srcId="{DF50AC16-887E-4526-B8FC-A92D66BC0B5A}" destId="{384F8AF0-FC51-4C3A-AF24-825EDCBC7309}" srcOrd="2" destOrd="0" presId="urn:microsoft.com/office/officeart/2018/2/layout/IconVerticalSolidList"/>
    <dgm:cxn modelId="{5582241D-6EC3-403F-876E-C99A7399D9B6}" type="presParOf" srcId="{384F8AF0-FC51-4C3A-AF24-825EDCBC7309}" destId="{83B07C03-26E6-4FE0-A8E9-3960B993C3DB}" srcOrd="0" destOrd="0" presId="urn:microsoft.com/office/officeart/2018/2/layout/IconVerticalSolidList"/>
    <dgm:cxn modelId="{F0BF4756-865A-4C63-8140-739C18980AB7}" type="presParOf" srcId="{384F8AF0-FC51-4C3A-AF24-825EDCBC7309}" destId="{192C7E1C-ED84-4CE9-B218-AEEBB8C92FC4}" srcOrd="1" destOrd="0" presId="urn:microsoft.com/office/officeart/2018/2/layout/IconVerticalSolidList"/>
    <dgm:cxn modelId="{1618D803-217D-4677-A281-E1EFD196FF03}" type="presParOf" srcId="{384F8AF0-FC51-4C3A-AF24-825EDCBC7309}" destId="{BFAA39D8-0419-4676-8B43-9DE349388E60}" srcOrd="2" destOrd="0" presId="urn:microsoft.com/office/officeart/2018/2/layout/IconVerticalSolidList"/>
    <dgm:cxn modelId="{C40D2796-5DAA-4536-B429-701691B36BE5}" type="presParOf" srcId="{384F8AF0-FC51-4C3A-AF24-825EDCBC7309}" destId="{DAA13A68-27DD-4C82-BE16-2E0C23855AE9}" srcOrd="3" destOrd="0" presId="urn:microsoft.com/office/officeart/2018/2/layout/IconVerticalSolidList"/>
    <dgm:cxn modelId="{470975A2-99A6-4F09-9BCC-65DD96663DD8}" type="presParOf" srcId="{DF50AC16-887E-4526-B8FC-A92D66BC0B5A}" destId="{1997238B-DB7C-4212-9A9B-C25B67F305F5}" srcOrd="3" destOrd="0" presId="urn:microsoft.com/office/officeart/2018/2/layout/IconVerticalSolidList"/>
    <dgm:cxn modelId="{3F328A22-F00A-4452-9CF1-3827F5F24D07}" type="presParOf" srcId="{DF50AC16-887E-4526-B8FC-A92D66BC0B5A}" destId="{434EEDCC-5DC0-474F-AF94-83C34083DD66}" srcOrd="4" destOrd="0" presId="urn:microsoft.com/office/officeart/2018/2/layout/IconVerticalSolidList"/>
    <dgm:cxn modelId="{4054B376-7A42-4BB3-8BD2-2747F63C06F9}" type="presParOf" srcId="{434EEDCC-5DC0-474F-AF94-83C34083DD66}" destId="{677E109C-4AE1-4262-BA93-9978560B713D}" srcOrd="0" destOrd="0" presId="urn:microsoft.com/office/officeart/2018/2/layout/IconVerticalSolidList"/>
    <dgm:cxn modelId="{2D40862A-48F7-40E0-BC89-57DFF6A85A21}" type="presParOf" srcId="{434EEDCC-5DC0-474F-AF94-83C34083DD66}" destId="{E37C18C3-5CA0-469A-8099-6FEB495A0BCD}" srcOrd="1" destOrd="0" presId="urn:microsoft.com/office/officeart/2018/2/layout/IconVerticalSolidList"/>
    <dgm:cxn modelId="{7787B5EF-1CCB-4F52-A5BD-9E8F237CDCB4}" type="presParOf" srcId="{434EEDCC-5DC0-474F-AF94-83C34083DD66}" destId="{A79794D7-F7C6-4573-B70D-6F7B5FE0B7CA}" srcOrd="2" destOrd="0" presId="urn:microsoft.com/office/officeart/2018/2/layout/IconVerticalSolidList"/>
    <dgm:cxn modelId="{113FC77D-E6E1-4A40-934E-17FE93058705}" type="presParOf" srcId="{434EEDCC-5DC0-474F-AF94-83C34083DD66}" destId="{294B6340-3B86-47C4-913B-BF6104D62AC9}" srcOrd="3" destOrd="0" presId="urn:microsoft.com/office/officeart/2018/2/layout/IconVerticalSolidList"/>
    <dgm:cxn modelId="{00B775D9-350A-4F6F-B739-F0F4EEA79FA3}" type="presParOf" srcId="{DF50AC16-887E-4526-B8FC-A92D66BC0B5A}" destId="{1B18B7B5-5525-4869-8BB7-64FF98E097DF}" srcOrd="5" destOrd="0" presId="urn:microsoft.com/office/officeart/2018/2/layout/IconVerticalSolidList"/>
    <dgm:cxn modelId="{86447E58-2F50-4866-AE42-2F681A3E86D0}" type="presParOf" srcId="{DF50AC16-887E-4526-B8FC-A92D66BC0B5A}" destId="{52E4DBDD-5204-43DE-A288-2EC866A304A2}" srcOrd="6" destOrd="0" presId="urn:microsoft.com/office/officeart/2018/2/layout/IconVerticalSolidList"/>
    <dgm:cxn modelId="{E15A7B62-776F-48B1-BB4C-640CAB277463}" type="presParOf" srcId="{52E4DBDD-5204-43DE-A288-2EC866A304A2}" destId="{380E6B9D-C36A-478F-AEB3-A544547231E3}" srcOrd="0" destOrd="0" presId="urn:microsoft.com/office/officeart/2018/2/layout/IconVerticalSolidList"/>
    <dgm:cxn modelId="{A1B47F7C-B67D-43EC-92DA-5BEB7C069337}" type="presParOf" srcId="{52E4DBDD-5204-43DE-A288-2EC866A304A2}" destId="{6CCC15C7-B38F-4C07-9BDB-7EB5B7265A55}" srcOrd="1" destOrd="0" presId="urn:microsoft.com/office/officeart/2018/2/layout/IconVerticalSolidList"/>
    <dgm:cxn modelId="{FE28E707-34BD-4460-BB4A-8274BCC915EF}" type="presParOf" srcId="{52E4DBDD-5204-43DE-A288-2EC866A304A2}" destId="{B4CCE2D9-146B-48EE-9AA8-C43AE21EDFF9}" srcOrd="2" destOrd="0" presId="urn:microsoft.com/office/officeart/2018/2/layout/IconVerticalSolidList"/>
    <dgm:cxn modelId="{ED44266E-5D36-47EA-8DB5-CD8C1F1EFB09}" type="presParOf" srcId="{52E4DBDD-5204-43DE-A288-2EC866A304A2}" destId="{8F452D3B-2FB6-4DD6-9C60-9CC53E11C818}"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A000D2-D87A-452D-9FBC-E17A17D98D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2FFB49-F506-4857-A5A5-E604D9CFF2EB}">
      <dgm:prSet/>
      <dgm:spPr/>
      <dgm:t>
        <a:bodyPr/>
        <a:lstStyle/>
        <a:p>
          <a:pPr>
            <a:lnSpc>
              <a:spcPct val="100000"/>
            </a:lnSpc>
          </a:pPr>
          <a:r>
            <a:rPr lang="it-IT" dirty="0"/>
            <a:t>Un efficace approccio alla letto-scrittura</a:t>
          </a:r>
          <a:endParaRPr lang="en-US" dirty="0"/>
        </a:p>
      </dgm:t>
    </dgm:pt>
    <dgm:pt modelId="{B06E329F-A8DA-47FF-A46A-2988439D33F2}" type="parTrans" cxnId="{F49A5D44-945B-4CDA-B328-5DFC2E34E6B5}">
      <dgm:prSet/>
      <dgm:spPr/>
      <dgm:t>
        <a:bodyPr/>
        <a:lstStyle/>
        <a:p>
          <a:endParaRPr lang="en-US"/>
        </a:p>
      </dgm:t>
    </dgm:pt>
    <dgm:pt modelId="{56B57237-DEA9-4B18-98E1-FCA8FFA3E32C}" type="sibTrans" cxnId="{F49A5D44-945B-4CDA-B328-5DFC2E34E6B5}">
      <dgm:prSet/>
      <dgm:spPr/>
      <dgm:t>
        <a:bodyPr/>
        <a:lstStyle/>
        <a:p>
          <a:endParaRPr lang="en-US"/>
        </a:p>
      </dgm:t>
    </dgm:pt>
    <dgm:pt modelId="{B0243267-21BF-4C27-B5FC-8CFF82E30732}">
      <dgm:prSet/>
      <dgm:spPr/>
      <dgm:t>
        <a:bodyPr/>
        <a:lstStyle/>
        <a:p>
          <a:pPr>
            <a:lnSpc>
              <a:spcPct val="100000"/>
            </a:lnSpc>
          </a:pPr>
          <a:r>
            <a:rPr lang="it-IT"/>
            <a:t>Non elimina la dislessia, ma rende il percorso di apprendimento meno faticoso e meno doloroso</a:t>
          </a:r>
          <a:endParaRPr lang="en-US"/>
        </a:p>
      </dgm:t>
    </dgm:pt>
    <dgm:pt modelId="{F6F6BAB7-FD4C-43F2-B4EF-5451B860C2D6}" type="parTrans" cxnId="{D34DFB3F-153D-4642-A754-863E24AE4A55}">
      <dgm:prSet/>
      <dgm:spPr/>
      <dgm:t>
        <a:bodyPr/>
        <a:lstStyle/>
        <a:p>
          <a:endParaRPr lang="en-US"/>
        </a:p>
      </dgm:t>
    </dgm:pt>
    <dgm:pt modelId="{B991D2D5-6D7D-4618-9362-36BB1F08A0A2}" type="sibTrans" cxnId="{D34DFB3F-153D-4642-A754-863E24AE4A55}">
      <dgm:prSet/>
      <dgm:spPr/>
      <dgm:t>
        <a:bodyPr/>
        <a:lstStyle/>
        <a:p>
          <a:endParaRPr lang="en-US"/>
        </a:p>
      </dgm:t>
    </dgm:pt>
    <dgm:pt modelId="{A40FCD52-77FA-49DB-B63D-D497B7957CD9}" type="pres">
      <dgm:prSet presAssocID="{87A000D2-D87A-452D-9FBC-E17A17D98D58}" presName="root" presStyleCnt="0">
        <dgm:presLayoutVars>
          <dgm:dir/>
          <dgm:resizeHandles val="exact"/>
        </dgm:presLayoutVars>
      </dgm:prSet>
      <dgm:spPr/>
      <dgm:t>
        <a:bodyPr/>
        <a:lstStyle/>
        <a:p>
          <a:endParaRPr lang="it-IT"/>
        </a:p>
      </dgm:t>
    </dgm:pt>
    <dgm:pt modelId="{150D93D9-E53E-4B9B-B1F1-3F5A6330E5BA}" type="pres">
      <dgm:prSet presAssocID="{382FFB49-F506-4857-A5A5-E604D9CFF2EB}" presName="compNode" presStyleCnt="0"/>
      <dgm:spPr/>
    </dgm:pt>
    <dgm:pt modelId="{11102581-DC43-4173-9B4F-6D577B725EEC}" type="pres">
      <dgm:prSet presAssocID="{382FFB49-F506-4857-A5A5-E604D9CFF2EB}" presName="bgRect" presStyleLbl="bgShp" presStyleIdx="0" presStyleCnt="2"/>
      <dgm:spPr/>
    </dgm:pt>
    <dgm:pt modelId="{C669ECB9-DCE2-4FEE-A958-6082267D0235}" type="pres">
      <dgm:prSet presAssocID="{382FFB49-F506-4857-A5A5-E604D9CFF2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lassroom"/>
        </a:ext>
      </dgm:extLst>
    </dgm:pt>
    <dgm:pt modelId="{E45F7084-2E50-4A8D-96B5-5D2DEDF13823}" type="pres">
      <dgm:prSet presAssocID="{382FFB49-F506-4857-A5A5-E604D9CFF2EB}" presName="spaceRect" presStyleCnt="0"/>
      <dgm:spPr/>
    </dgm:pt>
    <dgm:pt modelId="{E5F71B73-2537-402E-AA36-A3493D91494F}" type="pres">
      <dgm:prSet presAssocID="{382FFB49-F506-4857-A5A5-E604D9CFF2EB}" presName="parTx" presStyleLbl="revTx" presStyleIdx="0" presStyleCnt="2">
        <dgm:presLayoutVars>
          <dgm:chMax val="0"/>
          <dgm:chPref val="0"/>
        </dgm:presLayoutVars>
      </dgm:prSet>
      <dgm:spPr/>
      <dgm:t>
        <a:bodyPr/>
        <a:lstStyle/>
        <a:p>
          <a:endParaRPr lang="it-IT"/>
        </a:p>
      </dgm:t>
    </dgm:pt>
    <dgm:pt modelId="{82BE3CC6-FF84-4CA5-9204-81BF841EC19B}" type="pres">
      <dgm:prSet presAssocID="{56B57237-DEA9-4B18-98E1-FCA8FFA3E32C}" presName="sibTrans" presStyleCnt="0"/>
      <dgm:spPr/>
    </dgm:pt>
    <dgm:pt modelId="{68D5C51D-F625-4040-AD4F-E5F1EDF225CF}" type="pres">
      <dgm:prSet presAssocID="{B0243267-21BF-4C27-B5FC-8CFF82E30732}" presName="compNode" presStyleCnt="0"/>
      <dgm:spPr/>
    </dgm:pt>
    <dgm:pt modelId="{1293585A-3F1A-4CD6-B0DA-798636034F01}" type="pres">
      <dgm:prSet presAssocID="{B0243267-21BF-4C27-B5FC-8CFF82E30732}" presName="bgRect" presStyleLbl="bgShp" presStyleIdx="1" presStyleCnt="2"/>
      <dgm:spPr/>
    </dgm:pt>
    <dgm:pt modelId="{954C6115-FE43-4FA8-BFA6-BC86EE58DA57}" type="pres">
      <dgm:prSet presAssocID="{B0243267-21BF-4C27-B5FC-8CFF82E307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ad Face with No Fill"/>
        </a:ext>
      </dgm:extLst>
    </dgm:pt>
    <dgm:pt modelId="{80972BF4-44FE-4A76-AD6A-FF89A3ED075C}" type="pres">
      <dgm:prSet presAssocID="{B0243267-21BF-4C27-B5FC-8CFF82E30732}" presName="spaceRect" presStyleCnt="0"/>
      <dgm:spPr/>
    </dgm:pt>
    <dgm:pt modelId="{FF249F0E-D12F-4C36-B550-75C0F4DC9EA1}" type="pres">
      <dgm:prSet presAssocID="{B0243267-21BF-4C27-B5FC-8CFF82E30732}" presName="parTx" presStyleLbl="revTx" presStyleIdx="1" presStyleCnt="2">
        <dgm:presLayoutVars>
          <dgm:chMax val="0"/>
          <dgm:chPref val="0"/>
        </dgm:presLayoutVars>
      </dgm:prSet>
      <dgm:spPr/>
      <dgm:t>
        <a:bodyPr/>
        <a:lstStyle/>
        <a:p>
          <a:endParaRPr lang="it-IT"/>
        </a:p>
      </dgm:t>
    </dgm:pt>
  </dgm:ptLst>
  <dgm:cxnLst>
    <dgm:cxn modelId="{61AB36EA-F445-4E8F-8618-BB1F6FB71D08}" type="presOf" srcId="{B0243267-21BF-4C27-B5FC-8CFF82E30732}" destId="{FF249F0E-D12F-4C36-B550-75C0F4DC9EA1}" srcOrd="0" destOrd="0" presId="urn:microsoft.com/office/officeart/2018/2/layout/IconVerticalSolidList"/>
    <dgm:cxn modelId="{66013F9B-9FD2-4147-B829-5C40FA5E292D}" type="presOf" srcId="{87A000D2-D87A-452D-9FBC-E17A17D98D58}" destId="{A40FCD52-77FA-49DB-B63D-D497B7957CD9}" srcOrd="0" destOrd="0" presId="urn:microsoft.com/office/officeart/2018/2/layout/IconVerticalSolidList"/>
    <dgm:cxn modelId="{C951242A-CD6D-4F66-B2F3-5782DB341018}" type="presOf" srcId="{382FFB49-F506-4857-A5A5-E604D9CFF2EB}" destId="{E5F71B73-2537-402E-AA36-A3493D91494F}" srcOrd="0" destOrd="0" presId="urn:microsoft.com/office/officeart/2018/2/layout/IconVerticalSolidList"/>
    <dgm:cxn modelId="{D34DFB3F-153D-4642-A754-863E24AE4A55}" srcId="{87A000D2-D87A-452D-9FBC-E17A17D98D58}" destId="{B0243267-21BF-4C27-B5FC-8CFF82E30732}" srcOrd="1" destOrd="0" parTransId="{F6F6BAB7-FD4C-43F2-B4EF-5451B860C2D6}" sibTransId="{B991D2D5-6D7D-4618-9362-36BB1F08A0A2}"/>
    <dgm:cxn modelId="{F49A5D44-945B-4CDA-B328-5DFC2E34E6B5}" srcId="{87A000D2-D87A-452D-9FBC-E17A17D98D58}" destId="{382FFB49-F506-4857-A5A5-E604D9CFF2EB}" srcOrd="0" destOrd="0" parTransId="{B06E329F-A8DA-47FF-A46A-2988439D33F2}" sibTransId="{56B57237-DEA9-4B18-98E1-FCA8FFA3E32C}"/>
    <dgm:cxn modelId="{E2AB367F-D749-465E-AF14-957330390A8A}" type="presParOf" srcId="{A40FCD52-77FA-49DB-B63D-D497B7957CD9}" destId="{150D93D9-E53E-4B9B-B1F1-3F5A6330E5BA}" srcOrd="0" destOrd="0" presId="urn:microsoft.com/office/officeart/2018/2/layout/IconVerticalSolidList"/>
    <dgm:cxn modelId="{F0B8F67B-F23C-46A4-BA8D-A24FBD8369F7}" type="presParOf" srcId="{150D93D9-E53E-4B9B-B1F1-3F5A6330E5BA}" destId="{11102581-DC43-4173-9B4F-6D577B725EEC}" srcOrd="0" destOrd="0" presId="urn:microsoft.com/office/officeart/2018/2/layout/IconVerticalSolidList"/>
    <dgm:cxn modelId="{D26E3361-2644-492F-8C14-5A59D5990C47}" type="presParOf" srcId="{150D93D9-E53E-4B9B-B1F1-3F5A6330E5BA}" destId="{C669ECB9-DCE2-4FEE-A958-6082267D0235}" srcOrd="1" destOrd="0" presId="urn:microsoft.com/office/officeart/2018/2/layout/IconVerticalSolidList"/>
    <dgm:cxn modelId="{06A23E52-70B2-4B38-A329-3ABD02048782}" type="presParOf" srcId="{150D93D9-E53E-4B9B-B1F1-3F5A6330E5BA}" destId="{E45F7084-2E50-4A8D-96B5-5D2DEDF13823}" srcOrd="2" destOrd="0" presId="urn:microsoft.com/office/officeart/2018/2/layout/IconVerticalSolidList"/>
    <dgm:cxn modelId="{FC71D407-6F8D-4158-B3EE-D6724A029404}" type="presParOf" srcId="{150D93D9-E53E-4B9B-B1F1-3F5A6330E5BA}" destId="{E5F71B73-2537-402E-AA36-A3493D91494F}" srcOrd="3" destOrd="0" presId="urn:microsoft.com/office/officeart/2018/2/layout/IconVerticalSolidList"/>
    <dgm:cxn modelId="{216FEE13-A8B4-4EC1-8DBD-6FB363A10EF2}" type="presParOf" srcId="{A40FCD52-77FA-49DB-B63D-D497B7957CD9}" destId="{82BE3CC6-FF84-4CA5-9204-81BF841EC19B}" srcOrd="1" destOrd="0" presId="urn:microsoft.com/office/officeart/2018/2/layout/IconVerticalSolidList"/>
    <dgm:cxn modelId="{AC94FC4D-AE1F-408E-803E-BDC2CEE0DC36}" type="presParOf" srcId="{A40FCD52-77FA-49DB-B63D-D497B7957CD9}" destId="{68D5C51D-F625-4040-AD4F-E5F1EDF225CF}" srcOrd="2" destOrd="0" presId="urn:microsoft.com/office/officeart/2018/2/layout/IconVerticalSolidList"/>
    <dgm:cxn modelId="{DBED93CF-99B0-49BE-BCEA-C146F8AC0FAC}" type="presParOf" srcId="{68D5C51D-F625-4040-AD4F-E5F1EDF225CF}" destId="{1293585A-3F1A-4CD6-B0DA-798636034F01}" srcOrd="0" destOrd="0" presId="urn:microsoft.com/office/officeart/2018/2/layout/IconVerticalSolidList"/>
    <dgm:cxn modelId="{C5703253-1BB1-4CFA-A5FE-69C624E0E852}" type="presParOf" srcId="{68D5C51D-F625-4040-AD4F-E5F1EDF225CF}" destId="{954C6115-FE43-4FA8-BFA6-BC86EE58DA57}" srcOrd="1" destOrd="0" presId="urn:microsoft.com/office/officeart/2018/2/layout/IconVerticalSolidList"/>
    <dgm:cxn modelId="{D74E1542-E796-42EC-92FC-51376C0C7ABD}" type="presParOf" srcId="{68D5C51D-F625-4040-AD4F-E5F1EDF225CF}" destId="{80972BF4-44FE-4A76-AD6A-FF89A3ED075C}" srcOrd="2" destOrd="0" presId="urn:microsoft.com/office/officeart/2018/2/layout/IconVerticalSolidList"/>
    <dgm:cxn modelId="{DE6AA4A3-9DA4-4FD3-B75A-E964CCD03126}" type="presParOf" srcId="{68D5C51D-F625-4040-AD4F-E5F1EDF225CF}" destId="{FF249F0E-D12F-4C36-B550-75C0F4DC9EA1}"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7FCA5A-CF74-4C37-BF24-409CF6DC1A0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F3EF6A-DF29-4821-9FB5-C7BEBF301BED}">
      <dgm:prSet/>
      <dgm:spPr/>
      <dgm:t>
        <a:bodyPr/>
        <a:lstStyle/>
        <a:p>
          <a:pPr>
            <a:lnSpc>
              <a:spcPct val="100000"/>
            </a:lnSpc>
          </a:pPr>
          <a:r>
            <a:rPr lang="it-IT" i="1"/>
            <a:t>… allora…..</a:t>
          </a:r>
          <a:endParaRPr lang="en-US"/>
        </a:p>
      </dgm:t>
    </dgm:pt>
    <dgm:pt modelId="{0D04A0D6-E1FE-4CCC-A1F9-743C95B1BCF0}" type="parTrans" cxnId="{5F0F58CA-F99C-4AA4-8A72-54B74C21A89B}">
      <dgm:prSet/>
      <dgm:spPr/>
      <dgm:t>
        <a:bodyPr/>
        <a:lstStyle/>
        <a:p>
          <a:endParaRPr lang="en-US"/>
        </a:p>
      </dgm:t>
    </dgm:pt>
    <dgm:pt modelId="{D0034FB5-2F34-49C8-B6F5-EC330148B826}" type="sibTrans" cxnId="{5F0F58CA-F99C-4AA4-8A72-54B74C21A89B}">
      <dgm:prSet/>
      <dgm:spPr/>
      <dgm:t>
        <a:bodyPr/>
        <a:lstStyle/>
        <a:p>
          <a:endParaRPr lang="en-US"/>
        </a:p>
      </dgm:t>
    </dgm:pt>
    <dgm:pt modelId="{78299731-CB1F-4CA4-90DA-7F9D5644C14B}">
      <dgm:prSet/>
      <dgm:spPr/>
      <dgm:t>
        <a:bodyPr/>
        <a:lstStyle/>
        <a:p>
          <a:pPr>
            <a:lnSpc>
              <a:spcPct val="100000"/>
            </a:lnSpc>
          </a:pPr>
          <a:r>
            <a:rPr lang="it-IT" b="1" i="1"/>
            <a:t>Strategie per tutti !!</a:t>
          </a:r>
          <a:endParaRPr lang="en-US"/>
        </a:p>
      </dgm:t>
    </dgm:pt>
    <dgm:pt modelId="{9870566A-66FA-43F5-8ED9-3658CA3D0569}" type="parTrans" cxnId="{B7843F6C-FB19-412E-8EF7-B9EF27F8928B}">
      <dgm:prSet/>
      <dgm:spPr/>
      <dgm:t>
        <a:bodyPr/>
        <a:lstStyle/>
        <a:p>
          <a:endParaRPr lang="en-US"/>
        </a:p>
      </dgm:t>
    </dgm:pt>
    <dgm:pt modelId="{756F49EA-C38E-44FB-893D-56B2F8239A31}" type="sibTrans" cxnId="{B7843F6C-FB19-412E-8EF7-B9EF27F8928B}">
      <dgm:prSet/>
      <dgm:spPr/>
      <dgm:t>
        <a:bodyPr/>
        <a:lstStyle/>
        <a:p>
          <a:endParaRPr lang="en-US"/>
        </a:p>
      </dgm:t>
    </dgm:pt>
    <dgm:pt modelId="{CC03BF0F-A1B2-4433-974F-1125A9451AC4}" type="pres">
      <dgm:prSet presAssocID="{AB7FCA5A-CF74-4C37-BF24-409CF6DC1A0A}" presName="root" presStyleCnt="0">
        <dgm:presLayoutVars>
          <dgm:dir/>
          <dgm:resizeHandles val="exact"/>
        </dgm:presLayoutVars>
      </dgm:prSet>
      <dgm:spPr/>
      <dgm:t>
        <a:bodyPr/>
        <a:lstStyle/>
        <a:p>
          <a:endParaRPr lang="it-IT"/>
        </a:p>
      </dgm:t>
    </dgm:pt>
    <dgm:pt modelId="{F62C06A2-999F-46E5-B864-C84A827501A1}" type="pres">
      <dgm:prSet presAssocID="{D9F3EF6A-DF29-4821-9FB5-C7BEBF301BED}" presName="compNode" presStyleCnt="0"/>
      <dgm:spPr/>
    </dgm:pt>
    <dgm:pt modelId="{8B0B818B-9B97-4698-8FF0-740EEAB4CDDD}" type="pres">
      <dgm:prSet presAssocID="{D9F3EF6A-DF29-4821-9FB5-C7BEBF301B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keleton"/>
        </a:ext>
      </dgm:extLst>
    </dgm:pt>
    <dgm:pt modelId="{9330A8DA-FD6A-4247-89D4-860E1D0DDCFB}" type="pres">
      <dgm:prSet presAssocID="{D9F3EF6A-DF29-4821-9FB5-C7BEBF301BED}" presName="spaceRect" presStyleCnt="0"/>
      <dgm:spPr/>
    </dgm:pt>
    <dgm:pt modelId="{9ACF05D6-A94A-4641-99AF-F1DC190829B0}" type="pres">
      <dgm:prSet presAssocID="{D9F3EF6A-DF29-4821-9FB5-C7BEBF301BED}" presName="textRect" presStyleLbl="revTx" presStyleIdx="0" presStyleCnt="2">
        <dgm:presLayoutVars>
          <dgm:chMax val="1"/>
          <dgm:chPref val="1"/>
        </dgm:presLayoutVars>
      </dgm:prSet>
      <dgm:spPr/>
      <dgm:t>
        <a:bodyPr/>
        <a:lstStyle/>
        <a:p>
          <a:endParaRPr lang="it-IT"/>
        </a:p>
      </dgm:t>
    </dgm:pt>
    <dgm:pt modelId="{33910CB5-2816-4CD5-B5DE-F5A2FB0CC16A}" type="pres">
      <dgm:prSet presAssocID="{D0034FB5-2F34-49C8-B6F5-EC330148B826}" presName="sibTrans" presStyleCnt="0"/>
      <dgm:spPr/>
    </dgm:pt>
    <dgm:pt modelId="{D421DDE6-61A0-4DF4-9119-8D01ED7820C4}" type="pres">
      <dgm:prSet presAssocID="{78299731-CB1F-4CA4-90DA-7F9D5644C14B}" presName="compNode" presStyleCnt="0"/>
      <dgm:spPr/>
    </dgm:pt>
    <dgm:pt modelId="{06AEEF23-BA8C-404F-B336-FA45C6C32F44}" type="pres">
      <dgm:prSet presAssocID="{78299731-CB1F-4CA4-90DA-7F9D5644C1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Tongue"/>
        </a:ext>
      </dgm:extLst>
    </dgm:pt>
    <dgm:pt modelId="{ACAB9EB2-51AB-4712-992E-748646605A9E}" type="pres">
      <dgm:prSet presAssocID="{78299731-CB1F-4CA4-90DA-7F9D5644C14B}" presName="spaceRect" presStyleCnt="0"/>
      <dgm:spPr/>
    </dgm:pt>
    <dgm:pt modelId="{A0212A6D-84E3-445B-9060-11AB35864CF8}" type="pres">
      <dgm:prSet presAssocID="{78299731-CB1F-4CA4-90DA-7F9D5644C14B}" presName="textRect" presStyleLbl="revTx" presStyleIdx="1" presStyleCnt="2">
        <dgm:presLayoutVars>
          <dgm:chMax val="1"/>
          <dgm:chPref val="1"/>
        </dgm:presLayoutVars>
      </dgm:prSet>
      <dgm:spPr/>
      <dgm:t>
        <a:bodyPr/>
        <a:lstStyle/>
        <a:p>
          <a:endParaRPr lang="it-IT"/>
        </a:p>
      </dgm:t>
    </dgm:pt>
  </dgm:ptLst>
  <dgm:cxnLst>
    <dgm:cxn modelId="{57AF29B9-87D7-4969-B963-D189472B21E3}" type="presOf" srcId="{AB7FCA5A-CF74-4C37-BF24-409CF6DC1A0A}" destId="{CC03BF0F-A1B2-4433-974F-1125A9451AC4}" srcOrd="0" destOrd="0" presId="urn:microsoft.com/office/officeart/2018/2/layout/IconLabelList"/>
    <dgm:cxn modelId="{D7B48401-ABF3-44BA-9EA5-4965562F9D9C}" type="presOf" srcId="{78299731-CB1F-4CA4-90DA-7F9D5644C14B}" destId="{A0212A6D-84E3-445B-9060-11AB35864CF8}" srcOrd="0" destOrd="0" presId="urn:microsoft.com/office/officeart/2018/2/layout/IconLabelList"/>
    <dgm:cxn modelId="{AA039FC7-B823-441C-B8E4-086E229A4CD1}" type="presOf" srcId="{D9F3EF6A-DF29-4821-9FB5-C7BEBF301BED}" destId="{9ACF05D6-A94A-4641-99AF-F1DC190829B0}" srcOrd="0" destOrd="0" presId="urn:microsoft.com/office/officeart/2018/2/layout/IconLabelList"/>
    <dgm:cxn modelId="{B7843F6C-FB19-412E-8EF7-B9EF27F8928B}" srcId="{AB7FCA5A-CF74-4C37-BF24-409CF6DC1A0A}" destId="{78299731-CB1F-4CA4-90DA-7F9D5644C14B}" srcOrd="1" destOrd="0" parTransId="{9870566A-66FA-43F5-8ED9-3658CA3D0569}" sibTransId="{756F49EA-C38E-44FB-893D-56B2F8239A31}"/>
    <dgm:cxn modelId="{5F0F58CA-F99C-4AA4-8A72-54B74C21A89B}" srcId="{AB7FCA5A-CF74-4C37-BF24-409CF6DC1A0A}" destId="{D9F3EF6A-DF29-4821-9FB5-C7BEBF301BED}" srcOrd="0" destOrd="0" parTransId="{0D04A0D6-E1FE-4CCC-A1F9-743C95B1BCF0}" sibTransId="{D0034FB5-2F34-49C8-B6F5-EC330148B826}"/>
    <dgm:cxn modelId="{D5ED7755-7C64-4234-97D4-44A7EE760114}" type="presParOf" srcId="{CC03BF0F-A1B2-4433-974F-1125A9451AC4}" destId="{F62C06A2-999F-46E5-B864-C84A827501A1}" srcOrd="0" destOrd="0" presId="urn:microsoft.com/office/officeart/2018/2/layout/IconLabelList"/>
    <dgm:cxn modelId="{31BF9BCF-EBDB-4B1D-AD63-12E214A43010}" type="presParOf" srcId="{F62C06A2-999F-46E5-B864-C84A827501A1}" destId="{8B0B818B-9B97-4698-8FF0-740EEAB4CDDD}" srcOrd="0" destOrd="0" presId="urn:microsoft.com/office/officeart/2018/2/layout/IconLabelList"/>
    <dgm:cxn modelId="{23348BC1-2A28-4134-9AC2-692EAC91B6E8}" type="presParOf" srcId="{F62C06A2-999F-46E5-B864-C84A827501A1}" destId="{9330A8DA-FD6A-4247-89D4-860E1D0DDCFB}" srcOrd="1" destOrd="0" presId="urn:microsoft.com/office/officeart/2018/2/layout/IconLabelList"/>
    <dgm:cxn modelId="{9A81D9FD-2D5F-4FAB-9A8B-1DC022481996}" type="presParOf" srcId="{F62C06A2-999F-46E5-B864-C84A827501A1}" destId="{9ACF05D6-A94A-4641-99AF-F1DC190829B0}" srcOrd="2" destOrd="0" presId="urn:microsoft.com/office/officeart/2018/2/layout/IconLabelList"/>
    <dgm:cxn modelId="{48C0B6D1-C52D-4183-B20F-352E7D3B1930}" type="presParOf" srcId="{CC03BF0F-A1B2-4433-974F-1125A9451AC4}" destId="{33910CB5-2816-4CD5-B5DE-F5A2FB0CC16A}" srcOrd="1" destOrd="0" presId="urn:microsoft.com/office/officeart/2018/2/layout/IconLabelList"/>
    <dgm:cxn modelId="{1DDD1618-3BFA-47D1-A42C-EEF497F7A184}" type="presParOf" srcId="{CC03BF0F-A1B2-4433-974F-1125A9451AC4}" destId="{D421DDE6-61A0-4DF4-9119-8D01ED7820C4}" srcOrd="2" destOrd="0" presId="urn:microsoft.com/office/officeart/2018/2/layout/IconLabelList"/>
    <dgm:cxn modelId="{BED1B8A2-453F-4596-8A50-CD3CAF82B10B}" type="presParOf" srcId="{D421DDE6-61A0-4DF4-9119-8D01ED7820C4}" destId="{06AEEF23-BA8C-404F-B336-FA45C6C32F44}" srcOrd="0" destOrd="0" presId="urn:microsoft.com/office/officeart/2018/2/layout/IconLabelList"/>
    <dgm:cxn modelId="{ED758145-CB96-4393-9D8D-196524E584B0}" type="presParOf" srcId="{D421DDE6-61A0-4DF4-9119-8D01ED7820C4}" destId="{ACAB9EB2-51AB-4712-992E-748646605A9E}" srcOrd="1" destOrd="0" presId="urn:microsoft.com/office/officeart/2018/2/layout/IconLabelList"/>
    <dgm:cxn modelId="{3616FCD2-1D98-4272-BEF7-A6F825A62571}" type="presParOf" srcId="{D421DDE6-61A0-4DF4-9119-8D01ED7820C4}" destId="{A0212A6D-84E3-445B-9060-11AB35864CF8}"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22E65-0CDC-452B-B0BF-CEC90A2E09CA}"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A48DFBD-02A0-4DF5-8C5A-237A25B66B50}">
      <dgm:prSet/>
      <dgm:spPr/>
      <dgm:t>
        <a:bodyPr/>
        <a:lstStyle/>
        <a:p>
          <a:r>
            <a:rPr lang="it-IT"/>
            <a:t>coinvolgimento di tutte le dimensioni di chi apprende (cognitive, sociali, emotive);</a:t>
          </a:r>
          <a:endParaRPr lang="en-US"/>
        </a:p>
      </dgm:t>
    </dgm:pt>
    <dgm:pt modelId="{E0994CF0-BA0F-4BBC-8D5F-7E10C53ED9CA}" type="parTrans" cxnId="{6B6EB595-9E2E-45FE-BE9D-3DFD34BAA473}">
      <dgm:prSet/>
      <dgm:spPr/>
      <dgm:t>
        <a:bodyPr/>
        <a:lstStyle/>
        <a:p>
          <a:endParaRPr lang="en-US"/>
        </a:p>
      </dgm:t>
    </dgm:pt>
    <dgm:pt modelId="{D7B99F92-2797-4AAE-B115-3CCFAADC425A}" type="sibTrans" cxnId="{6B6EB595-9E2E-45FE-BE9D-3DFD34BAA473}">
      <dgm:prSet/>
      <dgm:spPr/>
      <dgm:t>
        <a:bodyPr/>
        <a:lstStyle/>
        <a:p>
          <a:endParaRPr lang="en-US"/>
        </a:p>
      </dgm:t>
    </dgm:pt>
    <dgm:pt modelId="{7EFE5DA7-8F72-4E81-A511-35793A630BB7}">
      <dgm:prSet/>
      <dgm:spPr/>
      <dgm:t>
        <a:bodyPr/>
        <a:lstStyle/>
        <a:p>
          <a:r>
            <a:rPr lang="it-IT"/>
            <a:t>consapevolezza e autoregolazione del processo di apprendimento;</a:t>
          </a:r>
          <a:endParaRPr lang="en-US"/>
        </a:p>
      </dgm:t>
    </dgm:pt>
    <dgm:pt modelId="{3EE21047-B7C6-4159-B894-3A9E9E0E2800}" type="parTrans" cxnId="{345C3814-E990-4649-B173-D761DC688DE4}">
      <dgm:prSet/>
      <dgm:spPr/>
      <dgm:t>
        <a:bodyPr/>
        <a:lstStyle/>
        <a:p>
          <a:endParaRPr lang="en-US"/>
        </a:p>
      </dgm:t>
    </dgm:pt>
    <dgm:pt modelId="{4BC4AD6F-B75E-49CB-9FAF-7CB31971B73E}" type="sibTrans" cxnId="{345C3814-E990-4649-B173-D761DC688DE4}">
      <dgm:prSet/>
      <dgm:spPr/>
      <dgm:t>
        <a:bodyPr/>
        <a:lstStyle/>
        <a:p>
          <a:endParaRPr lang="en-US"/>
        </a:p>
      </dgm:t>
    </dgm:pt>
    <dgm:pt modelId="{3A8BB7E5-D1C9-43A3-942B-3111BFFE1C54}">
      <dgm:prSet/>
      <dgm:spPr/>
      <dgm:t>
        <a:bodyPr/>
        <a:lstStyle/>
        <a:p>
          <a:r>
            <a:rPr lang="it-IT"/>
            <a:t>co-progettazione del percorso di apprendimento;</a:t>
          </a:r>
          <a:endParaRPr lang="en-US"/>
        </a:p>
      </dgm:t>
    </dgm:pt>
    <dgm:pt modelId="{B682707E-E334-4EAC-B93D-083590BF75FD}" type="parTrans" cxnId="{491454E7-DDD9-408E-BBFB-4FAF36ABF9D6}">
      <dgm:prSet/>
      <dgm:spPr/>
      <dgm:t>
        <a:bodyPr/>
        <a:lstStyle/>
        <a:p>
          <a:endParaRPr lang="en-US"/>
        </a:p>
      </dgm:t>
    </dgm:pt>
    <dgm:pt modelId="{A3FAB490-E562-4ECA-BDCF-0DB924B02E26}" type="sibTrans" cxnId="{491454E7-DDD9-408E-BBFB-4FAF36ABF9D6}">
      <dgm:prSet/>
      <dgm:spPr/>
      <dgm:t>
        <a:bodyPr/>
        <a:lstStyle/>
        <a:p>
          <a:endParaRPr lang="en-US"/>
        </a:p>
      </dgm:t>
    </dgm:pt>
    <dgm:pt modelId="{48592B00-3E5D-4834-B158-EE4A91A1FAA4}">
      <dgm:prSet/>
      <dgm:spPr/>
      <dgm:t>
        <a:bodyPr/>
        <a:lstStyle/>
        <a:p>
          <a:r>
            <a:rPr lang="it-IT"/>
            <a:t>sviluppo del processo di auto-valutazione;</a:t>
          </a:r>
          <a:endParaRPr lang="en-US"/>
        </a:p>
      </dgm:t>
    </dgm:pt>
    <dgm:pt modelId="{A6D7325A-96AA-44F8-9BD1-C5C0AFA91247}" type="parTrans" cxnId="{D2130969-9FE2-467F-8D21-3CBEC9D1CCFB}">
      <dgm:prSet/>
      <dgm:spPr/>
      <dgm:t>
        <a:bodyPr/>
        <a:lstStyle/>
        <a:p>
          <a:endParaRPr lang="en-US"/>
        </a:p>
      </dgm:t>
    </dgm:pt>
    <dgm:pt modelId="{09BB4FA7-F6EC-4E15-B6A3-786C1F14D7D5}" type="sibTrans" cxnId="{D2130969-9FE2-467F-8D21-3CBEC9D1CCFB}">
      <dgm:prSet/>
      <dgm:spPr/>
      <dgm:t>
        <a:bodyPr/>
        <a:lstStyle/>
        <a:p>
          <a:endParaRPr lang="en-US"/>
        </a:p>
      </dgm:t>
    </dgm:pt>
    <dgm:pt modelId="{F7DD4E1D-4955-498E-BAE0-F55F6C5428E5}">
      <dgm:prSet/>
      <dgm:spPr/>
      <dgm:t>
        <a:bodyPr/>
        <a:lstStyle/>
        <a:p>
          <a:r>
            <a:rPr lang="it-IT"/>
            <a:t>apprendimento per ‘sfide’ piuttosto che per ‘obiettivi’;</a:t>
          </a:r>
          <a:endParaRPr lang="en-US"/>
        </a:p>
      </dgm:t>
    </dgm:pt>
    <dgm:pt modelId="{7271660E-5916-4D7D-951C-ED0E254D908C}" type="parTrans" cxnId="{EC06DFD9-CCCE-4F2A-B93A-9F51D16130F9}">
      <dgm:prSet/>
      <dgm:spPr/>
      <dgm:t>
        <a:bodyPr/>
        <a:lstStyle/>
        <a:p>
          <a:endParaRPr lang="en-US"/>
        </a:p>
      </dgm:t>
    </dgm:pt>
    <dgm:pt modelId="{54B47AAF-C8D2-4273-9530-B827DFFC75FA}" type="sibTrans" cxnId="{EC06DFD9-CCCE-4F2A-B93A-9F51D16130F9}">
      <dgm:prSet/>
      <dgm:spPr/>
      <dgm:t>
        <a:bodyPr/>
        <a:lstStyle/>
        <a:p>
          <a:endParaRPr lang="en-US"/>
        </a:p>
      </dgm:t>
    </dgm:pt>
    <dgm:pt modelId="{31848605-D2CD-4C5A-83E9-FF4BAF052B33}">
      <dgm:prSet/>
      <dgm:spPr/>
      <dgm:t>
        <a:bodyPr/>
        <a:lstStyle/>
        <a:p>
          <a:r>
            <a:rPr lang="it-IT"/>
            <a:t>percorsi di apprendimento invece di curriculum predefiniti o programmi di formazione;</a:t>
          </a:r>
          <a:endParaRPr lang="en-US"/>
        </a:p>
      </dgm:t>
    </dgm:pt>
    <dgm:pt modelId="{9FE1FD04-1B16-4D58-A631-9D1C985CB67B}" type="parTrans" cxnId="{14836DAF-9E26-424B-9CF8-465FF373F04F}">
      <dgm:prSet/>
      <dgm:spPr/>
      <dgm:t>
        <a:bodyPr/>
        <a:lstStyle/>
        <a:p>
          <a:endParaRPr lang="en-US"/>
        </a:p>
      </dgm:t>
    </dgm:pt>
    <dgm:pt modelId="{D8A95E6A-16E5-4208-AA5A-2AE819281C44}" type="sibTrans" cxnId="{14836DAF-9E26-424B-9CF8-465FF373F04F}">
      <dgm:prSet/>
      <dgm:spPr/>
      <dgm:t>
        <a:bodyPr/>
        <a:lstStyle/>
        <a:p>
          <a:endParaRPr lang="en-US"/>
        </a:p>
      </dgm:t>
    </dgm:pt>
    <dgm:pt modelId="{442AB279-6A34-475F-AAB7-F5F9205253CD}">
      <dgm:prSet/>
      <dgm:spPr/>
      <dgm:t>
        <a:bodyPr/>
        <a:lstStyle/>
        <a:p>
          <a:r>
            <a:rPr lang="it-IT"/>
            <a:t>risultati potenzialmente raggiungibili, non definibili a priori</a:t>
          </a:r>
          <a:endParaRPr lang="en-US"/>
        </a:p>
      </dgm:t>
    </dgm:pt>
    <dgm:pt modelId="{CF4AE43E-E26D-444F-A8B0-32FDFA213CCC}" type="parTrans" cxnId="{AA5B3E42-30A6-44B4-A291-5A40B01DFE9A}">
      <dgm:prSet/>
      <dgm:spPr/>
      <dgm:t>
        <a:bodyPr/>
        <a:lstStyle/>
        <a:p>
          <a:endParaRPr lang="en-US"/>
        </a:p>
      </dgm:t>
    </dgm:pt>
    <dgm:pt modelId="{D8563CBE-FEAB-45FA-B1C0-570784C9B76A}" type="sibTrans" cxnId="{AA5B3E42-30A6-44B4-A291-5A40B01DFE9A}">
      <dgm:prSet/>
      <dgm:spPr/>
      <dgm:t>
        <a:bodyPr/>
        <a:lstStyle/>
        <a:p>
          <a:endParaRPr lang="en-US"/>
        </a:p>
      </dgm:t>
    </dgm:pt>
    <dgm:pt modelId="{A48DF8F2-4E13-4474-A790-BFF0C8899E94}" type="pres">
      <dgm:prSet presAssocID="{B1E22E65-0CDC-452B-B0BF-CEC90A2E09CA}" presName="root" presStyleCnt="0">
        <dgm:presLayoutVars>
          <dgm:dir/>
          <dgm:resizeHandles val="exact"/>
        </dgm:presLayoutVars>
      </dgm:prSet>
      <dgm:spPr/>
      <dgm:t>
        <a:bodyPr/>
        <a:lstStyle/>
        <a:p>
          <a:endParaRPr lang="it-IT"/>
        </a:p>
      </dgm:t>
    </dgm:pt>
    <dgm:pt modelId="{663C0CD6-7E52-47B7-AF58-63D7CEDA7384}" type="pres">
      <dgm:prSet presAssocID="{1A48DFBD-02A0-4DF5-8C5A-237A25B66B50}" presName="compNode" presStyleCnt="0"/>
      <dgm:spPr/>
    </dgm:pt>
    <dgm:pt modelId="{718A39C2-FC78-4842-A39B-AAE7691496FD}" type="pres">
      <dgm:prSet presAssocID="{1A48DFBD-02A0-4DF5-8C5A-237A25B66B50}" presName="bgRect" presStyleLbl="bgShp" presStyleIdx="0" presStyleCnt="7"/>
      <dgm:spPr/>
    </dgm:pt>
    <dgm:pt modelId="{DFACB5D9-307C-487B-A57B-2BC0CED0DAB4}" type="pres">
      <dgm:prSet presAssocID="{1A48DFBD-02A0-4DF5-8C5A-237A25B66B5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Relationship"/>
        </a:ext>
      </dgm:extLst>
    </dgm:pt>
    <dgm:pt modelId="{2309C5EB-BD98-4C98-BBE4-0B50F7ABD326}" type="pres">
      <dgm:prSet presAssocID="{1A48DFBD-02A0-4DF5-8C5A-237A25B66B50}" presName="spaceRect" presStyleCnt="0"/>
      <dgm:spPr/>
    </dgm:pt>
    <dgm:pt modelId="{049E15A5-EB73-496A-8E05-A23CC0EC06AF}" type="pres">
      <dgm:prSet presAssocID="{1A48DFBD-02A0-4DF5-8C5A-237A25B66B50}" presName="parTx" presStyleLbl="revTx" presStyleIdx="0" presStyleCnt="7">
        <dgm:presLayoutVars>
          <dgm:chMax val="0"/>
          <dgm:chPref val="0"/>
        </dgm:presLayoutVars>
      </dgm:prSet>
      <dgm:spPr/>
      <dgm:t>
        <a:bodyPr/>
        <a:lstStyle/>
        <a:p>
          <a:endParaRPr lang="it-IT"/>
        </a:p>
      </dgm:t>
    </dgm:pt>
    <dgm:pt modelId="{5D59B87F-2605-4B60-8C2D-1300BAD14952}" type="pres">
      <dgm:prSet presAssocID="{D7B99F92-2797-4AAE-B115-3CCFAADC425A}" presName="sibTrans" presStyleCnt="0"/>
      <dgm:spPr/>
    </dgm:pt>
    <dgm:pt modelId="{B6239BCB-19DE-42D6-BD0C-49AC4F8C068B}" type="pres">
      <dgm:prSet presAssocID="{7EFE5DA7-8F72-4E81-A511-35793A630BB7}" presName="compNode" presStyleCnt="0"/>
      <dgm:spPr/>
    </dgm:pt>
    <dgm:pt modelId="{611DCA8E-259E-419A-B98F-7F26FC1A7F52}" type="pres">
      <dgm:prSet presAssocID="{7EFE5DA7-8F72-4E81-A511-35793A630BB7}" presName="bgRect" presStyleLbl="bgShp" presStyleIdx="1" presStyleCnt="7"/>
      <dgm:spPr/>
    </dgm:pt>
    <dgm:pt modelId="{BADDAD15-8C28-4C3B-926C-BB2F75CEA527}" type="pres">
      <dgm:prSet presAssocID="{7EFE5DA7-8F72-4E81-A511-35793A630B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omment Urgent"/>
        </a:ext>
      </dgm:extLst>
    </dgm:pt>
    <dgm:pt modelId="{C428D473-FA3B-44D0-9FB3-864DFEA82883}" type="pres">
      <dgm:prSet presAssocID="{7EFE5DA7-8F72-4E81-A511-35793A630BB7}" presName="spaceRect" presStyleCnt="0"/>
      <dgm:spPr/>
    </dgm:pt>
    <dgm:pt modelId="{992E3F22-DD4C-4F37-BD33-200A60C889FF}" type="pres">
      <dgm:prSet presAssocID="{7EFE5DA7-8F72-4E81-A511-35793A630BB7}" presName="parTx" presStyleLbl="revTx" presStyleIdx="1" presStyleCnt="7">
        <dgm:presLayoutVars>
          <dgm:chMax val="0"/>
          <dgm:chPref val="0"/>
        </dgm:presLayoutVars>
      </dgm:prSet>
      <dgm:spPr/>
      <dgm:t>
        <a:bodyPr/>
        <a:lstStyle/>
        <a:p>
          <a:endParaRPr lang="it-IT"/>
        </a:p>
      </dgm:t>
    </dgm:pt>
    <dgm:pt modelId="{6AC0F7D1-D370-4F16-AA25-D355D02D9348}" type="pres">
      <dgm:prSet presAssocID="{4BC4AD6F-B75E-49CB-9FAF-7CB31971B73E}" presName="sibTrans" presStyleCnt="0"/>
      <dgm:spPr/>
    </dgm:pt>
    <dgm:pt modelId="{06E22A03-E7EC-4B02-997F-616905010A21}" type="pres">
      <dgm:prSet presAssocID="{3A8BB7E5-D1C9-43A3-942B-3111BFFE1C54}" presName="compNode" presStyleCnt="0"/>
      <dgm:spPr/>
    </dgm:pt>
    <dgm:pt modelId="{FB8B0961-AB1D-4395-BFEE-0217699381C0}" type="pres">
      <dgm:prSet presAssocID="{3A8BB7E5-D1C9-43A3-942B-3111BFFE1C54}" presName="bgRect" presStyleLbl="bgShp" presStyleIdx="2" presStyleCnt="7"/>
      <dgm:spPr/>
    </dgm:pt>
    <dgm:pt modelId="{E8A63F06-0AAF-4EBA-AEB3-3A8F1A06407A}" type="pres">
      <dgm:prSet presAssocID="{3A8BB7E5-D1C9-43A3-942B-3111BFFE1C5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esign"/>
        </a:ext>
      </dgm:extLst>
    </dgm:pt>
    <dgm:pt modelId="{AB0E8B85-8400-4F5B-8567-6AEA9B6AB332}" type="pres">
      <dgm:prSet presAssocID="{3A8BB7E5-D1C9-43A3-942B-3111BFFE1C54}" presName="spaceRect" presStyleCnt="0"/>
      <dgm:spPr/>
    </dgm:pt>
    <dgm:pt modelId="{6692235E-9A66-422E-B327-8E5C06DB014D}" type="pres">
      <dgm:prSet presAssocID="{3A8BB7E5-D1C9-43A3-942B-3111BFFE1C54}" presName="parTx" presStyleLbl="revTx" presStyleIdx="2" presStyleCnt="7">
        <dgm:presLayoutVars>
          <dgm:chMax val="0"/>
          <dgm:chPref val="0"/>
        </dgm:presLayoutVars>
      </dgm:prSet>
      <dgm:spPr/>
      <dgm:t>
        <a:bodyPr/>
        <a:lstStyle/>
        <a:p>
          <a:endParaRPr lang="it-IT"/>
        </a:p>
      </dgm:t>
    </dgm:pt>
    <dgm:pt modelId="{8BCB6251-FD2F-4ADC-AB10-3826F0F276D8}" type="pres">
      <dgm:prSet presAssocID="{A3FAB490-E562-4ECA-BDCF-0DB924B02E26}" presName="sibTrans" presStyleCnt="0"/>
      <dgm:spPr/>
    </dgm:pt>
    <dgm:pt modelId="{A1764054-6E05-494F-85BE-C22A9DFAE13A}" type="pres">
      <dgm:prSet presAssocID="{48592B00-3E5D-4834-B158-EE4A91A1FAA4}" presName="compNode" presStyleCnt="0"/>
      <dgm:spPr/>
    </dgm:pt>
    <dgm:pt modelId="{CBD55642-1C25-4022-AFCF-7EF7878350E3}" type="pres">
      <dgm:prSet presAssocID="{48592B00-3E5D-4834-B158-EE4A91A1FAA4}" presName="bgRect" presStyleLbl="bgShp" presStyleIdx="3" presStyleCnt="7"/>
      <dgm:spPr/>
    </dgm:pt>
    <dgm:pt modelId="{148CDD95-4B46-4975-B960-655BBC2A5BD5}" type="pres">
      <dgm:prSet presAssocID="{48592B00-3E5D-4834-B158-EE4A91A1FAA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Taxi"/>
        </a:ext>
      </dgm:extLst>
    </dgm:pt>
    <dgm:pt modelId="{2BB910CD-354A-4413-9133-8DD30D49E5AA}" type="pres">
      <dgm:prSet presAssocID="{48592B00-3E5D-4834-B158-EE4A91A1FAA4}" presName="spaceRect" presStyleCnt="0"/>
      <dgm:spPr/>
    </dgm:pt>
    <dgm:pt modelId="{8E51901E-8E43-475F-B95D-083A41136A7D}" type="pres">
      <dgm:prSet presAssocID="{48592B00-3E5D-4834-B158-EE4A91A1FAA4}" presName="parTx" presStyleLbl="revTx" presStyleIdx="3" presStyleCnt="7">
        <dgm:presLayoutVars>
          <dgm:chMax val="0"/>
          <dgm:chPref val="0"/>
        </dgm:presLayoutVars>
      </dgm:prSet>
      <dgm:spPr/>
      <dgm:t>
        <a:bodyPr/>
        <a:lstStyle/>
        <a:p>
          <a:endParaRPr lang="it-IT"/>
        </a:p>
      </dgm:t>
    </dgm:pt>
    <dgm:pt modelId="{DB7F5931-53CE-46B6-99D5-50AFFE191B73}" type="pres">
      <dgm:prSet presAssocID="{09BB4FA7-F6EC-4E15-B6A3-786C1F14D7D5}" presName="sibTrans" presStyleCnt="0"/>
      <dgm:spPr/>
    </dgm:pt>
    <dgm:pt modelId="{39E95C1D-50F4-4C19-A809-3FAE7C6383FC}" type="pres">
      <dgm:prSet presAssocID="{F7DD4E1D-4955-498E-BAE0-F55F6C5428E5}" presName="compNode" presStyleCnt="0"/>
      <dgm:spPr/>
    </dgm:pt>
    <dgm:pt modelId="{D8E6C957-2B15-4728-931B-7C101FA8293A}" type="pres">
      <dgm:prSet presAssocID="{F7DD4E1D-4955-498E-BAE0-F55F6C5428E5}" presName="bgRect" presStyleLbl="bgShp" presStyleIdx="4" presStyleCnt="7"/>
      <dgm:spPr/>
    </dgm:pt>
    <dgm:pt modelId="{BB25C038-1498-4F4C-86B7-EC3DCF2C7D4E}" type="pres">
      <dgm:prSet presAssocID="{F7DD4E1D-4955-498E-BAE0-F55F6C5428E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Education"/>
        </a:ext>
      </dgm:extLst>
    </dgm:pt>
    <dgm:pt modelId="{AA79BDFB-81AB-44BA-9EE2-7FB2F4883E2E}" type="pres">
      <dgm:prSet presAssocID="{F7DD4E1D-4955-498E-BAE0-F55F6C5428E5}" presName="spaceRect" presStyleCnt="0"/>
      <dgm:spPr/>
    </dgm:pt>
    <dgm:pt modelId="{70EC2870-8CFC-4DC6-96E4-93FDE1279EEA}" type="pres">
      <dgm:prSet presAssocID="{F7DD4E1D-4955-498E-BAE0-F55F6C5428E5}" presName="parTx" presStyleLbl="revTx" presStyleIdx="4" presStyleCnt="7">
        <dgm:presLayoutVars>
          <dgm:chMax val="0"/>
          <dgm:chPref val="0"/>
        </dgm:presLayoutVars>
      </dgm:prSet>
      <dgm:spPr/>
      <dgm:t>
        <a:bodyPr/>
        <a:lstStyle/>
        <a:p>
          <a:endParaRPr lang="it-IT"/>
        </a:p>
      </dgm:t>
    </dgm:pt>
    <dgm:pt modelId="{79F56E5A-281A-4F04-9FE8-EA4293AEB36F}" type="pres">
      <dgm:prSet presAssocID="{54B47AAF-C8D2-4273-9530-B827DFFC75FA}" presName="sibTrans" presStyleCnt="0"/>
      <dgm:spPr/>
    </dgm:pt>
    <dgm:pt modelId="{8BDA47E7-0768-4E9B-92B4-9A56E95B9C63}" type="pres">
      <dgm:prSet presAssocID="{31848605-D2CD-4C5A-83E9-FF4BAF052B33}" presName="compNode" presStyleCnt="0"/>
      <dgm:spPr/>
    </dgm:pt>
    <dgm:pt modelId="{4D15E311-6544-40DA-A172-E71483340E20}" type="pres">
      <dgm:prSet presAssocID="{31848605-D2CD-4C5A-83E9-FF4BAF052B33}" presName="bgRect" presStyleLbl="bgShp" presStyleIdx="5" presStyleCnt="7"/>
      <dgm:spPr/>
    </dgm:pt>
    <dgm:pt modelId="{CD13F412-8BB6-4209-82F5-42D330A0481A}" type="pres">
      <dgm:prSet presAssocID="{31848605-D2CD-4C5A-83E9-FF4BAF052B3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Repair"/>
        </a:ext>
      </dgm:extLst>
    </dgm:pt>
    <dgm:pt modelId="{2855FFC6-C91D-46BF-8F66-E3A88773A0BB}" type="pres">
      <dgm:prSet presAssocID="{31848605-D2CD-4C5A-83E9-FF4BAF052B33}" presName="spaceRect" presStyleCnt="0"/>
      <dgm:spPr/>
    </dgm:pt>
    <dgm:pt modelId="{B76D375B-17AE-42B4-80A4-E77C6FF0ED28}" type="pres">
      <dgm:prSet presAssocID="{31848605-D2CD-4C5A-83E9-FF4BAF052B33}" presName="parTx" presStyleLbl="revTx" presStyleIdx="5" presStyleCnt="7">
        <dgm:presLayoutVars>
          <dgm:chMax val="0"/>
          <dgm:chPref val="0"/>
        </dgm:presLayoutVars>
      </dgm:prSet>
      <dgm:spPr/>
      <dgm:t>
        <a:bodyPr/>
        <a:lstStyle/>
        <a:p>
          <a:endParaRPr lang="it-IT"/>
        </a:p>
      </dgm:t>
    </dgm:pt>
    <dgm:pt modelId="{0FC7EDDF-C848-4F42-A1C0-C33B96862F7F}" type="pres">
      <dgm:prSet presAssocID="{D8A95E6A-16E5-4208-AA5A-2AE819281C44}" presName="sibTrans" presStyleCnt="0"/>
      <dgm:spPr/>
    </dgm:pt>
    <dgm:pt modelId="{25BC465F-8410-4135-AA07-B0C732E3C050}" type="pres">
      <dgm:prSet presAssocID="{442AB279-6A34-475F-AAB7-F5F9205253CD}" presName="compNode" presStyleCnt="0"/>
      <dgm:spPr/>
    </dgm:pt>
    <dgm:pt modelId="{9EF3F84B-12EC-4A0C-AC63-EA907EE66771}" type="pres">
      <dgm:prSet presAssocID="{442AB279-6A34-475F-AAB7-F5F9205253CD}" presName="bgRect" presStyleLbl="bgShp" presStyleIdx="6" presStyleCnt="7"/>
      <dgm:spPr/>
    </dgm:pt>
    <dgm:pt modelId="{FC4CFEB7-DE21-49C6-B9FB-071E23D170C7}" type="pres">
      <dgm:prSet presAssocID="{442AB279-6A34-475F-AAB7-F5F9205253C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xmlns="" id="0" name="" descr="Airplane"/>
        </a:ext>
      </dgm:extLst>
    </dgm:pt>
    <dgm:pt modelId="{4A371590-B9CC-450B-BE3A-466D5CEEB093}" type="pres">
      <dgm:prSet presAssocID="{442AB279-6A34-475F-AAB7-F5F9205253CD}" presName="spaceRect" presStyleCnt="0"/>
      <dgm:spPr/>
    </dgm:pt>
    <dgm:pt modelId="{7DD0CF29-4D47-462C-898C-AF6A4202742E}" type="pres">
      <dgm:prSet presAssocID="{442AB279-6A34-475F-AAB7-F5F9205253CD}" presName="parTx" presStyleLbl="revTx" presStyleIdx="6" presStyleCnt="7">
        <dgm:presLayoutVars>
          <dgm:chMax val="0"/>
          <dgm:chPref val="0"/>
        </dgm:presLayoutVars>
      </dgm:prSet>
      <dgm:spPr/>
      <dgm:t>
        <a:bodyPr/>
        <a:lstStyle/>
        <a:p>
          <a:endParaRPr lang="it-IT"/>
        </a:p>
      </dgm:t>
    </dgm:pt>
  </dgm:ptLst>
  <dgm:cxnLst>
    <dgm:cxn modelId="{6B6EB595-9E2E-45FE-BE9D-3DFD34BAA473}" srcId="{B1E22E65-0CDC-452B-B0BF-CEC90A2E09CA}" destId="{1A48DFBD-02A0-4DF5-8C5A-237A25B66B50}" srcOrd="0" destOrd="0" parTransId="{E0994CF0-BA0F-4BBC-8D5F-7E10C53ED9CA}" sibTransId="{D7B99F92-2797-4AAE-B115-3CCFAADC425A}"/>
    <dgm:cxn modelId="{7CA21A1D-9B84-486D-81B1-497F130F089E}" type="presOf" srcId="{1A48DFBD-02A0-4DF5-8C5A-237A25B66B50}" destId="{049E15A5-EB73-496A-8E05-A23CC0EC06AF}" srcOrd="0" destOrd="0" presId="urn:microsoft.com/office/officeart/2018/2/layout/IconVerticalSolidList"/>
    <dgm:cxn modelId="{3F4C0A46-6A29-4D45-B2D7-7377BB748843}" type="presOf" srcId="{3A8BB7E5-D1C9-43A3-942B-3111BFFE1C54}" destId="{6692235E-9A66-422E-B327-8E5C06DB014D}" srcOrd="0" destOrd="0" presId="urn:microsoft.com/office/officeart/2018/2/layout/IconVerticalSolidList"/>
    <dgm:cxn modelId="{D2130969-9FE2-467F-8D21-3CBEC9D1CCFB}" srcId="{B1E22E65-0CDC-452B-B0BF-CEC90A2E09CA}" destId="{48592B00-3E5D-4834-B158-EE4A91A1FAA4}" srcOrd="3" destOrd="0" parTransId="{A6D7325A-96AA-44F8-9BD1-C5C0AFA91247}" sibTransId="{09BB4FA7-F6EC-4E15-B6A3-786C1F14D7D5}"/>
    <dgm:cxn modelId="{491454E7-DDD9-408E-BBFB-4FAF36ABF9D6}" srcId="{B1E22E65-0CDC-452B-B0BF-CEC90A2E09CA}" destId="{3A8BB7E5-D1C9-43A3-942B-3111BFFE1C54}" srcOrd="2" destOrd="0" parTransId="{B682707E-E334-4EAC-B93D-083590BF75FD}" sibTransId="{A3FAB490-E562-4ECA-BDCF-0DB924B02E26}"/>
    <dgm:cxn modelId="{019C64C0-4053-4F4F-AA8A-B1E697577E6B}" type="presOf" srcId="{F7DD4E1D-4955-498E-BAE0-F55F6C5428E5}" destId="{70EC2870-8CFC-4DC6-96E4-93FDE1279EEA}" srcOrd="0" destOrd="0" presId="urn:microsoft.com/office/officeart/2018/2/layout/IconVerticalSolidList"/>
    <dgm:cxn modelId="{58540AFF-3A42-48E9-A086-572D26A20044}" type="presOf" srcId="{B1E22E65-0CDC-452B-B0BF-CEC90A2E09CA}" destId="{A48DF8F2-4E13-4474-A790-BFF0C8899E94}" srcOrd="0" destOrd="0" presId="urn:microsoft.com/office/officeart/2018/2/layout/IconVerticalSolidList"/>
    <dgm:cxn modelId="{55873F18-AEE1-4701-9841-00F0562491C7}" type="presOf" srcId="{7EFE5DA7-8F72-4E81-A511-35793A630BB7}" destId="{992E3F22-DD4C-4F37-BD33-200A60C889FF}" srcOrd="0" destOrd="0" presId="urn:microsoft.com/office/officeart/2018/2/layout/IconVerticalSolidList"/>
    <dgm:cxn modelId="{01158CB5-9A16-4002-9580-61F80E2761BD}" type="presOf" srcId="{442AB279-6A34-475F-AAB7-F5F9205253CD}" destId="{7DD0CF29-4D47-462C-898C-AF6A4202742E}" srcOrd="0" destOrd="0" presId="urn:microsoft.com/office/officeart/2018/2/layout/IconVerticalSolidList"/>
    <dgm:cxn modelId="{FB8A5943-726B-4E90-8966-6CCDB89AEC41}" type="presOf" srcId="{31848605-D2CD-4C5A-83E9-FF4BAF052B33}" destId="{B76D375B-17AE-42B4-80A4-E77C6FF0ED28}" srcOrd="0" destOrd="0" presId="urn:microsoft.com/office/officeart/2018/2/layout/IconVerticalSolidList"/>
    <dgm:cxn modelId="{8AD4AE67-9F3C-4DE4-AA09-F626900B72BC}" type="presOf" srcId="{48592B00-3E5D-4834-B158-EE4A91A1FAA4}" destId="{8E51901E-8E43-475F-B95D-083A41136A7D}" srcOrd="0" destOrd="0" presId="urn:microsoft.com/office/officeart/2018/2/layout/IconVerticalSolidList"/>
    <dgm:cxn modelId="{345C3814-E990-4649-B173-D761DC688DE4}" srcId="{B1E22E65-0CDC-452B-B0BF-CEC90A2E09CA}" destId="{7EFE5DA7-8F72-4E81-A511-35793A630BB7}" srcOrd="1" destOrd="0" parTransId="{3EE21047-B7C6-4159-B894-3A9E9E0E2800}" sibTransId="{4BC4AD6F-B75E-49CB-9FAF-7CB31971B73E}"/>
    <dgm:cxn modelId="{14836DAF-9E26-424B-9CF8-465FF373F04F}" srcId="{B1E22E65-0CDC-452B-B0BF-CEC90A2E09CA}" destId="{31848605-D2CD-4C5A-83E9-FF4BAF052B33}" srcOrd="5" destOrd="0" parTransId="{9FE1FD04-1B16-4D58-A631-9D1C985CB67B}" sibTransId="{D8A95E6A-16E5-4208-AA5A-2AE819281C44}"/>
    <dgm:cxn modelId="{AA5B3E42-30A6-44B4-A291-5A40B01DFE9A}" srcId="{B1E22E65-0CDC-452B-B0BF-CEC90A2E09CA}" destId="{442AB279-6A34-475F-AAB7-F5F9205253CD}" srcOrd="6" destOrd="0" parTransId="{CF4AE43E-E26D-444F-A8B0-32FDFA213CCC}" sibTransId="{D8563CBE-FEAB-45FA-B1C0-570784C9B76A}"/>
    <dgm:cxn modelId="{EC06DFD9-CCCE-4F2A-B93A-9F51D16130F9}" srcId="{B1E22E65-0CDC-452B-B0BF-CEC90A2E09CA}" destId="{F7DD4E1D-4955-498E-BAE0-F55F6C5428E5}" srcOrd="4" destOrd="0" parTransId="{7271660E-5916-4D7D-951C-ED0E254D908C}" sibTransId="{54B47AAF-C8D2-4273-9530-B827DFFC75FA}"/>
    <dgm:cxn modelId="{E7DD28BF-1DDC-4CD1-B636-77C93404D915}" type="presParOf" srcId="{A48DF8F2-4E13-4474-A790-BFF0C8899E94}" destId="{663C0CD6-7E52-47B7-AF58-63D7CEDA7384}" srcOrd="0" destOrd="0" presId="urn:microsoft.com/office/officeart/2018/2/layout/IconVerticalSolidList"/>
    <dgm:cxn modelId="{D00BB970-6606-4AF8-81AC-860B9E507A00}" type="presParOf" srcId="{663C0CD6-7E52-47B7-AF58-63D7CEDA7384}" destId="{718A39C2-FC78-4842-A39B-AAE7691496FD}" srcOrd="0" destOrd="0" presId="urn:microsoft.com/office/officeart/2018/2/layout/IconVerticalSolidList"/>
    <dgm:cxn modelId="{8C4AECA9-AF7C-44FE-B62E-647C52709F2E}" type="presParOf" srcId="{663C0CD6-7E52-47B7-AF58-63D7CEDA7384}" destId="{DFACB5D9-307C-487B-A57B-2BC0CED0DAB4}" srcOrd="1" destOrd="0" presId="urn:microsoft.com/office/officeart/2018/2/layout/IconVerticalSolidList"/>
    <dgm:cxn modelId="{7AC97437-60D2-449A-B5D3-35ACEF9C6089}" type="presParOf" srcId="{663C0CD6-7E52-47B7-AF58-63D7CEDA7384}" destId="{2309C5EB-BD98-4C98-BBE4-0B50F7ABD326}" srcOrd="2" destOrd="0" presId="urn:microsoft.com/office/officeart/2018/2/layout/IconVerticalSolidList"/>
    <dgm:cxn modelId="{1896DE02-C903-461A-B6E6-CCB28C43CA5C}" type="presParOf" srcId="{663C0CD6-7E52-47B7-AF58-63D7CEDA7384}" destId="{049E15A5-EB73-496A-8E05-A23CC0EC06AF}" srcOrd="3" destOrd="0" presId="urn:microsoft.com/office/officeart/2018/2/layout/IconVerticalSolidList"/>
    <dgm:cxn modelId="{DBEB38A9-7DAD-4BC1-8DC1-0C982C1FB8BA}" type="presParOf" srcId="{A48DF8F2-4E13-4474-A790-BFF0C8899E94}" destId="{5D59B87F-2605-4B60-8C2D-1300BAD14952}" srcOrd="1" destOrd="0" presId="urn:microsoft.com/office/officeart/2018/2/layout/IconVerticalSolidList"/>
    <dgm:cxn modelId="{FC2446F6-72D0-4755-A27D-9DB65AC546B7}" type="presParOf" srcId="{A48DF8F2-4E13-4474-A790-BFF0C8899E94}" destId="{B6239BCB-19DE-42D6-BD0C-49AC4F8C068B}" srcOrd="2" destOrd="0" presId="urn:microsoft.com/office/officeart/2018/2/layout/IconVerticalSolidList"/>
    <dgm:cxn modelId="{BCC08865-43C5-47C4-8BF6-ABF5D97B38DC}" type="presParOf" srcId="{B6239BCB-19DE-42D6-BD0C-49AC4F8C068B}" destId="{611DCA8E-259E-419A-B98F-7F26FC1A7F52}" srcOrd="0" destOrd="0" presId="urn:microsoft.com/office/officeart/2018/2/layout/IconVerticalSolidList"/>
    <dgm:cxn modelId="{7DFD119B-D8EB-4AF9-A4AD-A7E9D1C46536}" type="presParOf" srcId="{B6239BCB-19DE-42D6-BD0C-49AC4F8C068B}" destId="{BADDAD15-8C28-4C3B-926C-BB2F75CEA527}" srcOrd="1" destOrd="0" presId="urn:microsoft.com/office/officeart/2018/2/layout/IconVerticalSolidList"/>
    <dgm:cxn modelId="{7E45C01D-3852-4BE4-ADB8-D6631959450F}" type="presParOf" srcId="{B6239BCB-19DE-42D6-BD0C-49AC4F8C068B}" destId="{C428D473-FA3B-44D0-9FB3-864DFEA82883}" srcOrd="2" destOrd="0" presId="urn:microsoft.com/office/officeart/2018/2/layout/IconVerticalSolidList"/>
    <dgm:cxn modelId="{72506BDD-7B17-4F7F-B2BD-C4A3A7778CB3}" type="presParOf" srcId="{B6239BCB-19DE-42D6-BD0C-49AC4F8C068B}" destId="{992E3F22-DD4C-4F37-BD33-200A60C889FF}" srcOrd="3" destOrd="0" presId="urn:microsoft.com/office/officeart/2018/2/layout/IconVerticalSolidList"/>
    <dgm:cxn modelId="{FFBF164F-2C4E-424F-8CB1-6273B441D5E8}" type="presParOf" srcId="{A48DF8F2-4E13-4474-A790-BFF0C8899E94}" destId="{6AC0F7D1-D370-4F16-AA25-D355D02D9348}" srcOrd="3" destOrd="0" presId="urn:microsoft.com/office/officeart/2018/2/layout/IconVerticalSolidList"/>
    <dgm:cxn modelId="{70231B21-D2B0-4699-AE97-AC1619250BA6}" type="presParOf" srcId="{A48DF8F2-4E13-4474-A790-BFF0C8899E94}" destId="{06E22A03-E7EC-4B02-997F-616905010A21}" srcOrd="4" destOrd="0" presId="urn:microsoft.com/office/officeart/2018/2/layout/IconVerticalSolidList"/>
    <dgm:cxn modelId="{AA0FA1FE-1B46-4345-BAA2-4B6C73CCF6DE}" type="presParOf" srcId="{06E22A03-E7EC-4B02-997F-616905010A21}" destId="{FB8B0961-AB1D-4395-BFEE-0217699381C0}" srcOrd="0" destOrd="0" presId="urn:microsoft.com/office/officeart/2018/2/layout/IconVerticalSolidList"/>
    <dgm:cxn modelId="{F2E5D330-45C6-47D4-9ADC-61D2DF08EDFF}" type="presParOf" srcId="{06E22A03-E7EC-4B02-997F-616905010A21}" destId="{E8A63F06-0AAF-4EBA-AEB3-3A8F1A06407A}" srcOrd="1" destOrd="0" presId="urn:microsoft.com/office/officeart/2018/2/layout/IconVerticalSolidList"/>
    <dgm:cxn modelId="{1A766AB0-183D-49CD-802D-7ED7B721CD3B}" type="presParOf" srcId="{06E22A03-E7EC-4B02-997F-616905010A21}" destId="{AB0E8B85-8400-4F5B-8567-6AEA9B6AB332}" srcOrd="2" destOrd="0" presId="urn:microsoft.com/office/officeart/2018/2/layout/IconVerticalSolidList"/>
    <dgm:cxn modelId="{2B4CCFFC-DE2D-4C28-AA03-016E91EB264C}" type="presParOf" srcId="{06E22A03-E7EC-4B02-997F-616905010A21}" destId="{6692235E-9A66-422E-B327-8E5C06DB014D}" srcOrd="3" destOrd="0" presId="urn:microsoft.com/office/officeart/2018/2/layout/IconVerticalSolidList"/>
    <dgm:cxn modelId="{63369BF1-1B53-48F7-A5BB-3468894E0E78}" type="presParOf" srcId="{A48DF8F2-4E13-4474-A790-BFF0C8899E94}" destId="{8BCB6251-FD2F-4ADC-AB10-3826F0F276D8}" srcOrd="5" destOrd="0" presId="urn:microsoft.com/office/officeart/2018/2/layout/IconVerticalSolidList"/>
    <dgm:cxn modelId="{0DAB65D7-8241-4461-AAD3-2DD7013319DC}" type="presParOf" srcId="{A48DF8F2-4E13-4474-A790-BFF0C8899E94}" destId="{A1764054-6E05-494F-85BE-C22A9DFAE13A}" srcOrd="6" destOrd="0" presId="urn:microsoft.com/office/officeart/2018/2/layout/IconVerticalSolidList"/>
    <dgm:cxn modelId="{27EFAFC3-F378-416A-B5FD-F5D38BC96E46}" type="presParOf" srcId="{A1764054-6E05-494F-85BE-C22A9DFAE13A}" destId="{CBD55642-1C25-4022-AFCF-7EF7878350E3}" srcOrd="0" destOrd="0" presId="urn:microsoft.com/office/officeart/2018/2/layout/IconVerticalSolidList"/>
    <dgm:cxn modelId="{DA241FA4-C053-49A7-AE1B-269568E9AD68}" type="presParOf" srcId="{A1764054-6E05-494F-85BE-C22A9DFAE13A}" destId="{148CDD95-4B46-4975-B960-655BBC2A5BD5}" srcOrd="1" destOrd="0" presId="urn:microsoft.com/office/officeart/2018/2/layout/IconVerticalSolidList"/>
    <dgm:cxn modelId="{D4404984-D1F3-4AF9-BF50-66B727971992}" type="presParOf" srcId="{A1764054-6E05-494F-85BE-C22A9DFAE13A}" destId="{2BB910CD-354A-4413-9133-8DD30D49E5AA}" srcOrd="2" destOrd="0" presId="urn:microsoft.com/office/officeart/2018/2/layout/IconVerticalSolidList"/>
    <dgm:cxn modelId="{15914F13-2483-45D2-BCF4-27A34F0B6EEA}" type="presParOf" srcId="{A1764054-6E05-494F-85BE-C22A9DFAE13A}" destId="{8E51901E-8E43-475F-B95D-083A41136A7D}" srcOrd="3" destOrd="0" presId="urn:microsoft.com/office/officeart/2018/2/layout/IconVerticalSolidList"/>
    <dgm:cxn modelId="{FD1EAD6D-5EEE-4C0E-B1CF-E1DB163FBC87}" type="presParOf" srcId="{A48DF8F2-4E13-4474-A790-BFF0C8899E94}" destId="{DB7F5931-53CE-46B6-99D5-50AFFE191B73}" srcOrd="7" destOrd="0" presId="urn:microsoft.com/office/officeart/2018/2/layout/IconVerticalSolidList"/>
    <dgm:cxn modelId="{963BB4FB-D30C-4FE0-A8BE-35C26F943F25}" type="presParOf" srcId="{A48DF8F2-4E13-4474-A790-BFF0C8899E94}" destId="{39E95C1D-50F4-4C19-A809-3FAE7C6383FC}" srcOrd="8" destOrd="0" presId="urn:microsoft.com/office/officeart/2018/2/layout/IconVerticalSolidList"/>
    <dgm:cxn modelId="{CD8D0C5F-D013-4A9C-B103-0DAED24E0BFE}" type="presParOf" srcId="{39E95C1D-50F4-4C19-A809-3FAE7C6383FC}" destId="{D8E6C957-2B15-4728-931B-7C101FA8293A}" srcOrd="0" destOrd="0" presId="urn:microsoft.com/office/officeart/2018/2/layout/IconVerticalSolidList"/>
    <dgm:cxn modelId="{D3551EB1-B579-4AAF-B4E8-89566DBBE2CB}" type="presParOf" srcId="{39E95C1D-50F4-4C19-A809-3FAE7C6383FC}" destId="{BB25C038-1498-4F4C-86B7-EC3DCF2C7D4E}" srcOrd="1" destOrd="0" presId="urn:microsoft.com/office/officeart/2018/2/layout/IconVerticalSolidList"/>
    <dgm:cxn modelId="{5FE5F9DC-7943-43E3-BC12-8F942393F3D1}" type="presParOf" srcId="{39E95C1D-50F4-4C19-A809-3FAE7C6383FC}" destId="{AA79BDFB-81AB-44BA-9EE2-7FB2F4883E2E}" srcOrd="2" destOrd="0" presId="urn:microsoft.com/office/officeart/2018/2/layout/IconVerticalSolidList"/>
    <dgm:cxn modelId="{778BD1EE-4A6D-426D-A5F2-8A4C316C8612}" type="presParOf" srcId="{39E95C1D-50F4-4C19-A809-3FAE7C6383FC}" destId="{70EC2870-8CFC-4DC6-96E4-93FDE1279EEA}" srcOrd="3" destOrd="0" presId="urn:microsoft.com/office/officeart/2018/2/layout/IconVerticalSolidList"/>
    <dgm:cxn modelId="{A06BEE72-D2F3-45B8-8667-822B14B81749}" type="presParOf" srcId="{A48DF8F2-4E13-4474-A790-BFF0C8899E94}" destId="{79F56E5A-281A-4F04-9FE8-EA4293AEB36F}" srcOrd="9" destOrd="0" presId="urn:microsoft.com/office/officeart/2018/2/layout/IconVerticalSolidList"/>
    <dgm:cxn modelId="{4F57A948-C123-46DF-936A-A02A8B32D55D}" type="presParOf" srcId="{A48DF8F2-4E13-4474-A790-BFF0C8899E94}" destId="{8BDA47E7-0768-4E9B-92B4-9A56E95B9C63}" srcOrd="10" destOrd="0" presId="urn:microsoft.com/office/officeart/2018/2/layout/IconVerticalSolidList"/>
    <dgm:cxn modelId="{5DE64ACE-8F18-4177-A36C-E4475709AFF8}" type="presParOf" srcId="{8BDA47E7-0768-4E9B-92B4-9A56E95B9C63}" destId="{4D15E311-6544-40DA-A172-E71483340E20}" srcOrd="0" destOrd="0" presId="urn:microsoft.com/office/officeart/2018/2/layout/IconVerticalSolidList"/>
    <dgm:cxn modelId="{81A86640-2D45-4EDB-808D-898FC73F9329}" type="presParOf" srcId="{8BDA47E7-0768-4E9B-92B4-9A56E95B9C63}" destId="{CD13F412-8BB6-4209-82F5-42D330A0481A}" srcOrd="1" destOrd="0" presId="urn:microsoft.com/office/officeart/2018/2/layout/IconVerticalSolidList"/>
    <dgm:cxn modelId="{E54037AB-ADC1-4478-9AB7-F2DAE7F613E3}" type="presParOf" srcId="{8BDA47E7-0768-4E9B-92B4-9A56E95B9C63}" destId="{2855FFC6-C91D-46BF-8F66-E3A88773A0BB}" srcOrd="2" destOrd="0" presId="urn:microsoft.com/office/officeart/2018/2/layout/IconVerticalSolidList"/>
    <dgm:cxn modelId="{E7D6C29A-2BF5-4E39-BBC3-66A80F378E34}" type="presParOf" srcId="{8BDA47E7-0768-4E9B-92B4-9A56E95B9C63}" destId="{B76D375B-17AE-42B4-80A4-E77C6FF0ED28}" srcOrd="3" destOrd="0" presId="urn:microsoft.com/office/officeart/2018/2/layout/IconVerticalSolidList"/>
    <dgm:cxn modelId="{AA44610E-3DE6-4004-947D-83EA4B3074A5}" type="presParOf" srcId="{A48DF8F2-4E13-4474-A790-BFF0C8899E94}" destId="{0FC7EDDF-C848-4F42-A1C0-C33B96862F7F}" srcOrd="11" destOrd="0" presId="urn:microsoft.com/office/officeart/2018/2/layout/IconVerticalSolidList"/>
    <dgm:cxn modelId="{2FAF7DC3-A9C6-4E09-AE33-A7C83EE6A114}" type="presParOf" srcId="{A48DF8F2-4E13-4474-A790-BFF0C8899E94}" destId="{25BC465F-8410-4135-AA07-B0C732E3C050}" srcOrd="12" destOrd="0" presId="urn:microsoft.com/office/officeart/2018/2/layout/IconVerticalSolidList"/>
    <dgm:cxn modelId="{6924351F-463F-4EED-83BB-05EF2A295A16}" type="presParOf" srcId="{25BC465F-8410-4135-AA07-B0C732E3C050}" destId="{9EF3F84B-12EC-4A0C-AC63-EA907EE66771}" srcOrd="0" destOrd="0" presId="urn:microsoft.com/office/officeart/2018/2/layout/IconVerticalSolidList"/>
    <dgm:cxn modelId="{45748D9F-3436-4539-A1FA-4D994CA682B2}" type="presParOf" srcId="{25BC465F-8410-4135-AA07-B0C732E3C050}" destId="{FC4CFEB7-DE21-49C6-B9FB-071E23D170C7}" srcOrd="1" destOrd="0" presId="urn:microsoft.com/office/officeart/2018/2/layout/IconVerticalSolidList"/>
    <dgm:cxn modelId="{6FA22FA4-2935-4636-9112-61A34B0CE6D2}" type="presParOf" srcId="{25BC465F-8410-4135-AA07-B0C732E3C050}" destId="{4A371590-B9CC-450B-BE3A-466D5CEEB093}" srcOrd="2" destOrd="0" presId="urn:microsoft.com/office/officeart/2018/2/layout/IconVerticalSolidList"/>
    <dgm:cxn modelId="{955583AC-838B-416E-9E90-946643E862B1}" type="presParOf" srcId="{25BC465F-8410-4135-AA07-B0C732E3C050}" destId="{7DD0CF29-4D47-462C-898C-AF6A4202742E}"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F855C-A07D-4C89-8E2C-6C702B96B9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0D5E84-96E3-4B83-BD0B-0D98F17D6F5E}">
      <dgm:prSet/>
      <dgm:spPr/>
      <dgm:t>
        <a:bodyPr/>
        <a:lstStyle/>
        <a:p>
          <a:r>
            <a:rPr lang="it-IT"/>
            <a:t>Dalla logica dell’insegnamento e a quella dell’apprendimento</a:t>
          </a:r>
          <a:endParaRPr lang="en-US"/>
        </a:p>
      </dgm:t>
    </dgm:pt>
    <dgm:pt modelId="{D2B07C48-517D-4F66-9691-DE68C4A1EB0E}" type="parTrans" cxnId="{E84171A1-C109-4203-96BB-86B9ECA81324}">
      <dgm:prSet/>
      <dgm:spPr/>
      <dgm:t>
        <a:bodyPr/>
        <a:lstStyle/>
        <a:p>
          <a:endParaRPr lang="en-US"/>
        </a:p>
      </dgm:t>
    </dgm:pt>
    <dgm:pt modelId="{B8F3B209-4F66-4268-9FC4-D554A7E2FB35}" type="sibTrans" cxnId="{E84171A1-C109-4203-96BB-86B9ECA81324}">
      <dgm:prSet/>
      <dgm:spPr/>
      <dgm:t>
        <a:bodyPr/>
        <a:lstStyle/>
        <a:p>
          <a:endParaRPr lang="en-US"/>
        </a:p>
      </dgm:t>
    </dgm:pt>
    <dgm:pt modelId="{9B5B59AC-9ADB-4B40-A4AC-604EAF56F204}">
      <dgm:prSet/>
      <dgm:spPr/>
      <dgm:t>
        <a:bodyPr/>
        <a:lstStyle/>
        <a:p>
          <a:r>
            <a:rPr lang="it-IT"/>
            <a:t>Leggere il curricolo attraverso l’alunno</a:t>
          </a:r>
          <a:endParaRPr lang="en-US"/>
        </a:p>
      </dgm:t>
    </dgm:pt>
    <dgm:pt modelId="{DCEE230F-266B-4127-A8FE-D1EB62B44882}" type="parTrans" cxnId="{8D9857EA-960B-4D22-BD41-B59863CBFD52}">
      <dgm:prSet/>
      <dgm:spPr/>
      <dgm:t>
        <a:bodyPr/>
        <a:lstStyle/>
        <a:p>
          <a:endParaRPr lang="en-US"/>
        </a:p>
      </dgm:t>
    </dgm:pt>
    <dgm:pt modelId="{032AE9CF-F546-4CB7-9B54-DB09AD4F425D}" type="sibTrans" cxnId="{8D9857EA-960B-4D22-BD41-B59863CBFD52}">
      <dgm:prSet/>
      <dgm:spPr/>
      <dgm:t>
        <a:bodyPr/>
        <a:lstStyle/>
        <a:p>
          <a:endParaRPr lang="en-US"/>
        </a:p>
      </dgm:t>
    </dgm:pt>
    <dgm:pt modelId="{5FB0D41F-4415-449E-A54C-D50AD042B748}">
      <dgm:prSet/>
      <dgm:spPr/>
      <dgm:t>
        <a:bodyPr/>
        <a:lstStyle/>
        <a:p>
          <a:r>
            <a:rPr lang="it-IT"/>
            <a:t>Coinvolgimento, motivazione, gestione della classe e clima</a:t>
          </a:r>
          <a:endParaRPr lang="en-US"/>
        </a:p>
      </dgm:t>
    </dgm:pt>
    <dgm:pt modelId="{C6FCBB91-2572-4ED4-8B45-E411EBB51883}" type="parTrans" cxnId="{11DB9A18-E8A0-4FAE-A2AC-0F16EBE2DEBF}">
      <dgm:prSet/>
      <dgm:spPr/>
      <dgm:t>
        <a:bodyPr/>
        <a:lstStyle/>
        <a:p>
          <a:endParaRPr lang="en-US"/>
        </a:p>
      </dgm:t>
    </dgm:pt>
    <dgm:pt modelId="{EEC02908-1043-4BE8-8993-2435CE3C2E64}" type="sibTrans" cxnId="{11DB9A18-E8A0-4FAE-A2AC-0F16EBE2DEBF}">
      <dgm:prSet/>
      <dgm:spPr/>
      <dgm:t>
        <a:bodyPr/>
        <a:lstStyle/>
        <a:p>
          <a:endParaRPr lang="en-US"/>
        </a:p>
      </dgm:t>
    </dgm:pt>
    <dgm:pt modelId="{8845240B-C358-4466-9B82-EAD852F2DEE7}">
      <dgm:prSet/>
      <dgm:spPr/>
      <dgm:t>
        <a:bodyPr/>
        <a:lstStyle/>
        <a:p>
          <a:r>
            <a:rPr lang="it-IT"/>
            <a:t>Superare (una volta per tutte) il «recupero»</a:t>
          </a:r>
          <a:endParaRPr lang="en-US"/>
        </a:p>
      </dgm:t>
    </dgm:pt>
    <dgm:pt modelId="{52A849E4-D72B-41A5-8BAF-9CF764FB499B}" type="parTrans" cxnId="{15BA53E1-0890-4084-9C30-C05A469B4B60}">
      <dgm:prSet/>
      <dgm:spPr/>
      <dgm:t>
        <a:bodyPr/>
        <a:lstStyle/>
        <a:p>
          <a:endParaRPr lang="en-US"/>
        </a:p>
      </dgm:t>
    </dgm:pt>
    <dgm:pt modelId="{C338FC8E-EBDE-4E32-A442-C8AA9E8008F6}" type="sibTrans" cxnId="{15BA53E1-0890-4084-9C30-C05A469B4B60}">
      <dgm:prSet/>
      <dgm:spPr/>
      <dgm:t>
        <a:bodyPr/>
        <a:lstStyle/>
        <a:p>
          <a:endParaRPr lang="en-US"/>
        </a:p>
      </dgm:t>
    </dgm:pt>
    <dgm:pt modelId="{033BF31F-B3CD-44C5-9BF0-17C10A461E90}">
      <dgm:prSet/>
      <dgm:spPr/>
      <dgm:t>
        <a:bodyPr/>
        <a:lstStyle/>
        <a:p>
          <a:r>
            <a:rPr lang="it-IT"/>
            <a:t>Non solo modifiche metodologiche</a:t>
          </a:r>
          <a:endParaRPr lang="en-US"/>
        </a:p>
      </dgm:t>
    </dgm:pt>
    <dgm:pt modelId="{3D9A9C6C-DE98-4855-8BD4-16DD7214B183}" type="parTrans" cxnId="{11ADABEC-374B-4D46-B70B-4C31534F0280}">
      <dgm:prSet/>
      <dgm:spPr/>
      <dgm:t>
        <a:bodyPr/>
        <a:lstStyle/>
        <a:p>
          <a:endParaRPr lang="en-US"/>
        </a:p>
      </dgm:t>
    </dgm:pt>
    <dgm:pt modelId="{5B173B37-01DC-4396-9F17-808AFF5C43A8}" type="sibTrans" cxnId="{11ADABEC-374B-4D46-B70B-4C31534F0280}">
      <dgm:prSet/>
      <dgm:spPr/>
      <dgm:t>
        <a:bodyPr/>
        <a:lstStyle/>
        <a:p>
          <a:endParaRPr lang="en-US"/>
        </a:p>
      </dgm:t>
    </dgm:pt>
    <dgm:pt modelId="{2EC9ED2A-6D06-46B6-85C4-B2C4200B8A9F}">
      <dgm:prSet/>
      <dgm:spPr/>
      <dgm:t>
        <a:bodyPr/>
        <a:lstStyle/>
        <a:p>
          <a:r>
            <a:rPr lang="it-IT"/>
            <a:t>Un curricolo accessibile e flessibile a tutti </a:t>
          </a:r>
          <a:endParaRPr lang="en-US"/>
        </a:p>
      </dgm:t>
    </dgm:pt>
    <dgm:pt modelId="{5E110347-63DA-48C2-8C51-2FE263C82545}" type="parTrans" cxnId="{A428A304-463F-4461-B35F-CFF1FA0C651D}">
      <dgm:prSet/>
      <dgm:spPr/>
      <dgm:t>
        <a:bodyPr/>
        <a:lstStyle/>
        <a:p>
          <a:endParaRPr lang="en-US"/>
        </a:p>
      </dgm:t>
    </dgm:pt>
    <dgm:pt modelId="{372BA111-0C85-48B1-8DC5-C49A8ECB11F0}" type="sibTrans" cxnId="{A428A304-463F-4461-B35F-CFF1FA0C651D}">
      <dgm:prSet/>
      <dgm:spPr/>
      <dgm:t>
        <a:bodyPr/>
        <a:lstStyle/>
        <a:p>
          <a:endParaRPr lang="en-US"/>
        </a:p>
      </dgm:t>
    </dgm:pt>
    <dgm:pt modelId="{6073CD23-89BF-451D-AAC7-D5C5707EDB1B}" type="pres">
      <dgm:prSet presAssocID="{438F855C-A07D-4C89-8E2C-6C702B96B9F7}" presName="root" presStyleCnt="0">
        <dgm:presLayoutVars>
          <dgm:dir/>
          <dgm:resizeHandles val="exact"/>
        </dgm:presLayoutVars>
      </dgm:prSet>
      <dgm:spPr/>
      <dgm:t>
        <a:bodyPr/>
        <a:lstStyle/>
        <a:p>
          <a:endParaRPr lang="it-IT"/>
        </a:p>
      </dgm:t>
    </dgm:pt>
    <dgm:pt modelId="{498CF05E-87E9-4704-801C-EAA67DB3296F}" type="pres">
      <dgm:prSet presAssocID="{810D5E84-96E3-4B83-BD0B-0D98F17D6F5E}" presName="compNode" presStyleCnt="0"/>
      <dgm:spPr/>
    </dgm:pt>
    <dgm:pt modelId="{4EB89D30-EF22-4034-BB3D-1CE669C0D063}" type="pres">
      <dgm:prSet presAssocID="{810D5E84-96E3-4B83-BD0B-0D98F17D6F5E}" presName="bgRect" presStyleLbl="bgShp" presStyleIdx="0" presStyleCnt="6"/>
      <dgm:spPr/>
    </dgm:pt>
    <dgm:pt modelId="{1319C162-DDA2-4E18-8780-AC3745CA0A60}" type="pres">
      <dgm:prSet presAssocID="{810D5E84-96E3-4B83-BD0B-0D98F17D6F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Venn Diagram"/>
        </a:ext>
      </dgm:extLst>
    </dgm:pt>
    <dgm:pt modelId="{D6E74AD6-48AC-4068-BCE0-34BE3D1A1E77}" type="pres">
      <dgm:prSet presAssocID="{810D5E84-96E3-4B83-BD0B-0D98F17D6F5E}" presName="spaceRect" presStyleCnt="0"/>
      <dgm:spPr/>
    </dgm:pt>
    <dgm:pt modelId="{6D84A340-F480-4069-8DAC-B208AE6DF47F}" type="pres">
      <dgm:prSet presAssocID="{810D5E84-96E3-4B83-BD0B-0D98F17D6F5E}" presName="parTx" presStyleLbl="revTx" presStyleIdx="0" presStyleCnt="6">
        <dgm:presLayoutVars>
          <dgm:chMax val="0"/>
          <dgm:chPref val="0"/>
        </dgm:presLayoutVars>
      </dgm:prSet>
      <dgm:spPr/>
      <dgm:t>
        <a:bodyPr/>
        <a:lstStyle/>
        <a:p>
          <a:endParaRPr lang="it-IT"/>
        </a:p>
      </dgm:t>
    </dgm:pt>
    <dgm:pt modelId="{501962E3-7543-494D-9642-1E46209B29F6}" type="pres">
      <dgm:prSet presAssocID="{B8F3B209-4F66-4268-9FC4-D554A7E2FB35}" presName="sibTrans" presStyleCnt="0"/>
      <dgm:spPr/>
    </dgm:pt>
    <dgm:pt modelId="{A78FFB9E-620F-4FD8-883D-155914D10CA4}" type="pres">
      <dgm:prSet presAssocID="{9B5B59AC-9ADB-4B40-A4AC-604EAF56F204}" presName="compNode" presStyleCnt="0"/>
      <dgm:spPr/>
    </dgm:pt>
    <dgm:pt modelId="{FE264021-0486-4B81-B530-32078A1B6694}" type="pres">
      <dgm:prSet presAssocID="{9B5B59AC-9ADB-4B40-A4AC-604EAF56F204}" presName="bgRect" presStyleLbl="bgShp" presStyleIdx="1" presStyleCnt="6"/>
      <dgm:spPr/>
    </dgm:pt>
    <dgm:pt modelId="{9247032D-CD42-4986-8A88-5F008538ED6F}" type="pres">
      <dgm:prSet presAssocID="{9B5B59AC-9ADB-4B40-A4AC-604EAF56F2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Open Enrollment"/>
        </a:ext>
      </dgm:extLst>
    </dgm:pt>
    <dgm:pt modelId="{FB43C3F7-3E42-4E2A-918C-5EC54B6EDBD0}" type="pres">
      <dgm:prSet presAssocID="{9B5B59AC-9ADB-4B40-A4AC-604EAF56F204}" presName="spaceRect" presStyleCnt="0"/>
      <dgm:spPr/>
    </dgm:pt>
    <dgm:pt modelId="{CA385789-C9F2-4551-AAAA-9605C61B3D72}" type="pres">
      <dgm:prSet presAssocID="{9B5B59AC-9ADB-4B40-A4AC-604EAF56F204}" presName="parTx" presStyleLbl="revTx" presStyleIdx="1" presStyleCnt="6">
        <dgm:presLayoutVars>
          <dgm:chMax val="0"/>
          <dgm:chPref val="0"/>
        </dgm:presLayoutVars>
      </dgm:prSet>
      <dgm:spPr/>
      <dgm:t>
        <a:bodyPr/>
        <a:lstStyle/>
        <a:p>
          <a:endParaRPr lang="it-IT"/>
        </a:p>
      </dgm:t>
    </dgm:pt>
    <dgm:pt modelId="{47601D55-618B-456C-8531-16850B2B5D49}" type="pres">
      <dgm:prSet presAssocID="{032AE9CF-F546-4CB7-9B54-DB09AD4F425D}" presName="sibTrans" presStyleCnt="0"/>
      <dgm:spPr/>
    </dgm:pt>
    <dgm:pt modelId="{5F0DC1BD-C354-4A22-A1DE-167392EEAC04}" type="pres">
      <dgm:prSet presAssocID="{5FB0D41F-4415-449E-A54C-D50AD042B748}" presName="compNode" presStyleCnt="0"/>
      <dgm:spPr/>
    </dgm:pt>
    <dgm:pt modelId="{93A178BB-C529-4D52-83E3-F13B97E3526B}" type="pres">
      <dgm:prSet presAssocID="{5FB0D41F-4415-449E-A54C-D50AD042B748}" presName="bgRect" presStyleLbl="bgShp" presStyleIdx="2" presStyleCnt="6"/>
      <dgm:spPr/>
    </dgm:pt>
    <dgm:pt modelId="{E0EBC9FA-E14F-41B6-B011-3B53E0A066FB}" type="pres">
      <dgm:prSet presAssocID="{5FB0D41F-4415-449E-A54C-D50AD042B74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Fabric Report Library"/>
        </a:ext>
      </dgm:extLst>
    </dgm:pt>
    <dgm:pt modelId="{0757370E-D723-4F74-B374-81A9566A1F4F}" type="pres">
      <dgm:prSet presAssocID="{5FB0D41F-4415-449E-A54C-D50AD042B748}" presName="spaceRect" presStyleCnt="0"/>
      <dgm:spPr/>
    </dgm:pt>
    <dgm:pt modelId="{D51A6A67-C629-490C-ACC4-F22D11C2CD16}" type="pres">
      <dgm:prSet presAssocID="{5FB0D41F-4415-449E-A54C-D50AD042B748}" presName="parTx" presStyleLbl="revTx" presStyleIdx="2" presStyleCnt="6">
        <dgm:presLayoutVars>
          <dgm:chMax val="0"/>
          <dgm:chPref val="0"/>
        </dgm:presLayoutVars>
      </dgm:prSet>
      <dgm:spPr/>
      <dgm:t>
        <a:bodyPr/>
        <a:lstStyle/>
        <a:p>
          <a:endParaRPr lang="it-IT"/>
        </a:p>
      </dgm:t>
    </dgm:pt>
    <dgm:pt modelId="{13E5A66C-2C31-4EC0-A5F4-E46C8DA67ED5}" type="pres">
      <dgm:prSet presAssocID="{EEC02908-1043-4BE8-8993-2435CE3C2E64}" presName="sibTrans" presStyleCnt="0"/>
      <dgm:spPr/>
    </dgm:pt>
    <dgm:pt modelId="{58408D56-0B36-43A5-99F6-F9D8EEF94138}" type="pres">
      <dgm:prSet presAssocID="{8845240B-C358-4466-9B82-EAD852F2DEE7}" presName="compNode" presStyleCnt="0"/>
      <dgm:spPr/>
    </dgm:pt>
    <dgm:pt modelId="{074F3A7D-7398-4EFB-9574-2D9272023FD6}" type="pres">
      <dgm:prSet presAssocID="{8845240B-C358-4466-9B82-EAD852F2DEE7}" presName="bgRect" presStyleLbl="bgShp" presStyleIdx="3" presStyleCnt="6"/>
      <dgm:spPr/>
    </dgm:pt>
    <dgm:pt modelId="{DD3E000A-642B-4C2A-99F0-07119EB0C712}" type="pres">
      <dgm:prSet presAssocID="{8845240B-C358-4466-9B82-EAD852F2DEE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Laptop Secure"/>
        </a:ext>
      </dgm:extLst>
    </dgm:pt>
    <dgm:pt modelId="{FF638CDF-8AB4-4C23-97E9-429A734DB0E0}" type="pres">
      <dgm:prSet presAssocID="{8845240B-C358-4466-9B82-EAD852F2DEE7}" presName="spaceRect" presStyleCnt="0"/>
      <dgm:spPr/>
    </dgm:pt>
    <dgm:pt modelId="{8B54B005-D3CF-43E0-8980-506789AC1B65}" type="pres">
      <dgm:prSet presAssocID="{8845240B-C358-4466-9B82-EAD852F2DEE7}" presName="parTx" presStyleLbl="revTx" presStyleIdx="3" presStyleCnt="6">
        <dgm:presLayoutVars>
          <dgm:chMax val="0"/>
          <dgm:chPref val="0"/>
        </dgm:presLayoutVars>
      </dgm:prSet>
      <dgm:spPr/>
      <dgm:t>
        <a:bodyPr/>
        <a:lstStyle/>
        <a:p>
          <a:endParaRPr lang="it-IT"/>
        </a:p>
      </dgm:t>
    </dgm:pt>
    <dgm:pt modelId="{CB02CAC6-E882-4433-AA10-306604A355CF}" type="pres">
      <dgm:prSet presAssocID="{C338FC8E-EBDE-4E32-A442-C8AA9E8008F6}" presName="sibTrans" presStyleCnt="0"/>
      <dgm:spPr/>
    </dgm:pt>
    <dgm:pt modelId="{3251615B-8072-4EEA-9C19-85A27ED0FC2E}" type="pres">
      <dgm:prSet presAssocID="{033BF31F-B3CD-44C5-9BF0-17C10A461E90}" presName="compNode" presStyleCnt="0"/>
      <dgm:spPr/>
    </dgm:pt>
    <dgm:pt modelId="{9F5BB67A-1758-4BD1-9E3F-3667F5D592C6}" type="pres">
      <dgm:prSet presAssocID="{033BF31F-B3CD-44C5-9BF0-17C10A461E90}" presName="bgRect" presStyleLbl="bgShp" presStyleIdx="4" presStyleCnt="6"/>
      <dgm:spPr/>
    </dgm:pt>
    <dgm:pt modelId="{16C9D1F1-D707-4125-A161-B0D477E02051}" type="pres">
      <dgm:prSet presAssocID="{033BF31F-B3CD-44C5-9BF0-17C10A461E9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Report Hacked"/>
        </a:ext>
      </dgm:extLst>
    </dgm:pt>
    <dgm:pt modelId="{9F5FA562-F391-4443-94A6-029160911895}" type="pres">
      <dgm:prSet presAssocID="{033BF31F-B3CD-44C5-9BF0-17C10A461E90}" presName="spaceRect" presStyleCnt="0"/>
      <dgm:spPr/>
    </dgm:pt>
    <dgm:pt modelId="{AB8C6E73-9B58-4558-90B6-87B62D48EBD8}" type="pres">
      <dgm:prSet presAssocID="{033BF31F-B3CD-44C5-9BF0-17C10A461E90}" presName="parTx" presStyleLbl="revTx" presStyleIdx="4" presStyleCnt="6">
        <dgm:presLayoutVars>
          <dgm:chMax val="0"/>
          <dgm:chPref val="0"/>
        </dgm:presLayoutVars>
      </dgm:prSet>
      <dgm:spPr/>
      <dgm:t>
        <a:bodyPr/>
        <a:lstStyle/>
        <a:p>
          <a:endParaRPr lang="it-IT"/>
        </a:p>
      </dgm:t>
    </dgm:pt>
    <dgm:pt modelId="{3431B37B-A8DC-4230-894C-A1CACCBD49B5}" type="pres">
      <dgm:prSet presAssocID="{5B173B37-01DC-4396-9F17-808AFF5C43A8}" presName="sibTrans" presStyleCnt="0"/>
      <dgm:spPr/>
    </dgm:pt>
    <dgm:pt modelId="{F106680E-F024-40AD-BA9D-2FBFA7F0CB41}" type="pres">
      <dgm:prSet presAssocID="{2EC9ED2A-6D06-46B6-85C4-B2C4200B8A9F}" presName="compNode" presStyleCnt="0"/>
      <dgm:spPr/>
    </dgm:pt>
    <dgm:pt modelId="{5FFFC6F6-83F0-4465-B450-D02F17A50C6A}" type="pres">
      <dgm:prSet presAssocID="{2EC9ED2A-6D06-46B6-85C4-B2C4200B8A9F}" presName="bgRect" presStyleLbl="bgShp" presStyleIdx="5" presStyleCnt="6"/>
      <dgm:spPr/>
    </dgm:pt>
    <dgm:pt modelId="{3154768A-3D7D-4154-90EC-1319AC9502BC}" type="pres">
      <dgm:prSet presAssocID="{2EC9ED2A-6D06-46B6-85C4-B2C4200B8A9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Robot"/>
        </a:ext>
      </dgm:extLst>
    </dgm:pt>
    <dgm:pt modelId="{5C15D784-8860-43C3-B6C0-B0CE20F81414}" type="pres">
      <dgm:prSet presAssocID="{2EC9ED2A-6D06-46B6-85C4-B2C4200B8A9F}" presName="spaceRect" presStyleCnt="0"/>
      <dgm:spPr/>
    </dgm:pt>
    <dgm:pt modelId="{D927D0D5-FE66-4136-9E7D-DF1E2852573E}" type="pres">
      <dgm:prSet presAssocID="{2EC9ED2A-6D06-46B6-85C4-B2C4200B8A9F}" presName="parTx" presStyleLbl="revTx" presStyleIdx="5" presStyleCnt="6">
        <dgm:presLayoutVars>
          <dgm:chMax val="0"/>
          <dgm:chPref val="0"/>
        </dgm:presLayoutVars>
      </dgm:prSet>
      <dgm:spPr/>
      <dgm:t>
        <a:bodyPr/>
        <a:lstStyle/>
        <a:p>
          <a:endParaRPr lang="it-IT"/>
        </a:p>
      </dgm:t>
    </dgm:pt>
  </dgm:ptLst>
  <dgm:cxnLst>
    <dgm:cxn modelId="{B448AA1C-8779-4024-A30B-1690F1E99984}" type="presOf" srcId="{810D5E84-96E3-4B83-BD0B-0D98F17D6F5E}" destId="{6D84A340-F480-4069-8DAC-B208AE6DF47F}" srcOrd="0" destOrd="0" presId="urn:microsoft.com/office/officeart/2018/2/layout/IconVerticalSolidList"/>
    <dgm:cxn modelId="{1073F8EC-5FC5-494D-B12F-29B10D80649D}" type="presOf" srcId="{8845240B-C358-4466-9B82-EAD852F2DEE7}" destId="{8B54B005-D3CF-43E0-8980-506789AC1B65}" srcOrd="0" destOrd="0" presId="urn:microsoft.com/office/officeart/2018/2/layout/IconVerticalSolidList"/>
    <dgm:cxn modelId="{E84171A1-C109-4203-96BB-86B9ECA81324}" srcId="{438F855C-A07D-4C89-8E2C-6C702B96B9F7}" destId="{810D5E84-96E3-4B83-BD0B-0D98F17D6F5E}" srcOrd="0" destOrd="0" parTransId="{D2B07C48-517D-4F66-9691-DE68C4A1EB0E}" sibTransId="{B8F3B209-4F66-4268-9FC4-D554A7E2FB35}"/>
    <dgm:cxn modelId="{15BA53E1-0890-4084-9C30-C05A469B4B60}" srcId="{438F855C-A07D-4C89-8E2C-6C702B96B9F7}" destId="{8845240B-C358-4466-9B82-EAD852F2DEE7}" srcOrd="3" destOrd="0" parTransId="{52A849E4-D72B-41A5-8BAF-9CF764FB499B}" sibTransId="{C338FC8E-EBDE-4E32-A442-C8AA9E8008F6}"/>
    <dgm:cxn modelId="{11DB9A18-E8A0-4FAE-A2AC-0F16EBE2DEBF}" srcId="{438F855C-A07D-4C89-8E2C-6C702B96B9F7}" destId="{5FB0D41F-4415-449E-A54C-D50AD042B748}" srcOrd="2" destOrd="0" parTransId="{C6FCBB91-2572-4ED4-8B45-E411EBB51883}" sibTransId="{EEC02908-1043-4BE8-8993-2435CE3C2E64}"/>
    <dgm:cxn modelId="{1EA49BC5-B8DC-4A4C-B437-E7589A4EF591}" type="presOf" srcId="{2EC9ED2A-6D06-46B6-85C4-B2C4200B8A9F}" destId="{D927D0D5-FE66-4136-9E7D-DF1E2852573E}" srcOrd="0" destOrd="0" presId="urn:microsoft.com/office/officeart/2018/2/layout/IconVerticalSolidList"/>
    <dgm:cxn modelId="{46193DE3-6864-49B5-B57D-7A8C317893E0}" type="presOf" srcId="{9B5B59AC-9ADB-4B40-A4AC-604EAF56F204}" destId="{CA385789-C9F2-4551-AAAA-9605C61B3D72}" srcOrd="0" destOrd="0" presId="urn:microsoft.com/office/officeart/2018/2/layout/IconVerticalSolidList"/>
    <dgm:cxn modelId="{F0D6884C-A139-4E5D-8695-E1F66751C0BE}" type="presOf" srcId="{5FB0D41F-4415-449E-A54C-D50AD042B748}" destId="{D51A6A67-C629-490C-ACC4-F22D11C2CD16}" srcOrd="0" destOrd="0" presId="urn:microsoft.com/office/officeart/2018/2/layout/IconVerticalSolidList"/>
    <dgm:cxn modelId="{8D9857EA-960B-4D22-BD41-B59863CBFD52}" srcId="{438F855C-A07D-4C89-8E2C-6C702B96B9F7}" destId="{9B5B59AC-9ADB-4B40-A4AC-604EAF56F204}" srcOrd="1" destOrd="0" parTransId="{DCEE230F-266B-4127-A8FE-D1EB62B44882}" sibTransId="{032AE9CF-F546-4CB7-9B54-DB09AD4F425D}"/>
    <dgm:cxn modelId="{5D4DD210-303A-4AB4-892A-ED325E44BC42}" type="presOf" srcId="{438F855C-A07D-4C89-8E2C-6C702B96B9F7}" destId="{6073CD23-89BF-451D-AAC7-D5C5707EDB1B}" srcOrd="0" destOrd="0" presId="urn:microsoft.com/office/officeart/2018/2/layout/IconVerticalSolidList"/>
    <dgm:cxn modelId="{A428A304-463F-4461-B35F-CFF1FA0C651D}" srcId="{438F855C-A07D-4C89-8E2C-6C702B96B9F7}" destId="{2EC9ED2A-6D06-46B6-85C4-B2C4200B8A9F}" srcOrd="5" destOrd="0" parTransId="{5E110347-63DA-48C2-8C51-2FE263C82545}" sibTransId="{372BA111-0C85-48B1-8DC5-C49A8ECB11F0}"/>
    <dgm:cxn modelId="{91C2CC57-F6D7-472A-8514-6952749682C0}" type="presOf" srcId="{033BF31F-B3CD-44C5-9BF0-17C10A461E90}" destId="{AB8C6E73-9B58-4558-90B6-87B62D48EBD8}" srcOrd="0" destOrd="0" presId="urn:microsoft.com/office/officeart/2018/2/layout/IconVerticalSolidList"/>
    <dgm:cxn modelId="{11ADABEC-374B-4D46-B70B-4C31534F0280}" srcId="{438F855C-A07D-4C89-8E2C-6C702B96B9F7}" destId="{033BF31F-B3CD-44C5-9BF0-17C10A461E90}" srcOrd="4" destOrd="0" parTransId="{3D9A9C6C-DE98-4855-8BD4-16DD7214B183}" sibTransId="{5B173B37-01DC-4396-9F17-808AFF5C43A8}"/>
    <dgm:cxn modelId="{D4772885-8925-447A-B8D0-86FB0D09BDF2}" type="presParOf" srcId="{6073CD23-89BF-451D-AAC7-D5C5707EDB1B}" destId="{498CF05E-87E9-4704-801C-EAA67DB3296F}" srcOrd="0" destOrd="0" presId="urn:microsoft.com/office/officeart/2018/2/layout/IconVerticalSolidList"/>
    <dgm:cxn modelId="{23DC0E68-476E-4402-A07A-0F2FD61344B6}" type="presParOf" srcId="{498CF05E-87E9-4704-801C-EAA67DB3296F}" destId="{4EB89D30-EF22-4034-BB3D-1CE669C0D063}" srcOrd="0" destOrd="0" presId="urn:microsoft.com/office/officeart/2018/2/layout/IconVerticalSolidList"/>
    <dgm:cxn modelId="{385D59B0-5F8B-46F3-96C2-9848F967A760}" type="presParOf" srcId="{498CF05E-87E9-4704-801C-EAA67DB3296F}" destId="{1319C162-DDA2-4E18-8780-AC3745CA0A60}" srcOrd="1" destOrd="0" presId="urn:microsoft.com/office/officeart/2018/2/layout/IconVerticalSolidList"/>
    <dgm:cxn modelId="{3CF6076D-0D8E-441E-B66B-EFD2EFD88FA3}" type="presParOf" srcId="{498CF05E-87E9-4704-801C-EAA67DB3296F}" destId="{D6E74AD6-48AC-4068-BCE0-34BE3D1A1E77}" srcOrd="2" destOrd="0" presId="urn:microsoft.com/office/officeart/2018/2/layout/IconVerticalSolidList"/>
    <dgm:cxn modelId="{C924B935-F8F6-452E-BB29-CC64FEFA927A}" type="presParOf" srcId="{498CF05E-87E9-4704-801C-EAA67DB3296F}" destId="{6D84A340-F480-4069-8DAC-B208AE6DF47F}" srcOrd="3" destOrd="0" presId="urn:microsoft.com/office/officeart/2018/2/layout/IconVerticalSolidList"/>
    <dgm:cxn modelId="{5A34DCC2-6B0E-42A7-A2F1-3FF83F4F2677}" type="presParOf" srcId="{6073CD23-89BF-451D-AAC7-D5C5707EDB1B}" destId="{501962E3-7543-494D-9642-1E46209B29F6}" srcOrd="1" destOrd="0" presId="urn:microsoft.com/office/officeart/2018/2/layout/IconVerticalSolidList"/>
    <dgm:cxn modelId="{DB24EC58-DDCC-4364-943B-F00D99A6BB87}" type="presParOf" srcId="{6073CD23-89BF-451D-AAC7-D5C5707EDB1B}" destId="{A78FFB9E-620F-4FD8-883D-155914D10CA4}" srcOrd="2" destOrd="0" presId="urn:microsoft.com/office/officeart/2018/2/layout/IconVerticalSolidList"/>
    <dgm:cxn modelId="{B18FEA19-DAD8-46AE-AE64-9A482D90551A}" type="presParOf" srcId="{A78FFB9E-620F-4FD8-883D-155914D10CA4}" destId="{FE264021-0486-4B81-B530-32078A1B6694}" srcOrd="0" destOrd="0" presId="urn:microsoft.com/office/officeart/2018/2/layout/IconVerticalSolidList"/>
    <dgm:cxn modelId="{7AF14207-C52D-496F-A65D-FA73152BF7CD}" type="presParOf" srcId="{A78FFB9E-620F-4FD8-883D-155914D10CA4}" destId="{9247032D-CD42-4986-8A88-5F008538ED6F}" srcOrd="1" destOrd="0" presId="urn:microsoft.com/office/officeart/2018/2/layout/IconVerticalSolidList"/>
    <dgm:cxn modelId="{18E875F5-746A-410D-9CB3-32C5E21BCD3E}" type="presParOf" srcId="{A78FFB9E-620F-4FD8-883D-155914D10CA4}" destId="{FB43C3F7-3E42-4E2A-918C-5EC54B6EDBD0}" srcOrd="2" destOrd="0" presId="urn:microsoft.com/office/officeart/2018/2/layout/IconVerticalSolidList"/>
    <dgm:cxn modelId="{C04E01F3-77F8-4730-B50D-82C6BB71E2AC}" type="presParOf" srcId="{A78FFB9E-620F-4FD8-883D-155914D10CA4}" destId="{CA385789-C9F2-4551-AAAA-9605C61B3D72}" srcOrd="3" destOrd="0" presId="urn:microsoft.com/office/officeart/2018/2/layout/IconVerticalSolidList"/>
    <dgm:cxn modelId="{40CE5AEA-30CF-4844-9A49-7CC454B2C9B4}" type="presParOf" srcId="{6073CD23-89BF-451D-AAC7-D5C5707EDB1B}" destId="{47601D55-618B-456C-8531-16850B2B5D49}" srcOrd="3" destOrd="0" presId="urn:microsoft.com/office/officeart/2018/2/layout/IconVerticalSolidList"/>
    <dgm:cxn modelId="{58EEF0C5-4A64-4E54-B63A-90F005F936DF}" type="presParOf" srcId="{6073CD23-89BF-451D-AAC7-D5C5707EDB1B}" destId="{5F0DC1BD-C354-4A22-A1DE-167392EEAC04}" srcOrd="4" destOrd="0" presId="urn:microsoft.com/office/officeart/2018/2/layout/IconVerticalSolidList"/>
    <dgm:cxn modelId="{2E0F7BFC-2C9E-4E56-81D9-2548AF943BC5}" type="presParOf" srcId="{5F0DC1BD-C354-4A22-A1DE-167392EEAC04}" destId="{93A178BB-C529-4D52-83E3-F13B97E3526B}" srcOrd="0" destOrd="0" presId="urn:microsoft.com/office/officeart/2018/2/layout/IconVerticalSolidList"/>
    <dgm:cxn modelId="{C70EB599-0D64-47B2-AD93-17C55F5965B1}" type="presParOf" srcId="{5F0DC1BD-C354-4A22-A1DE-167392EEAC04}" destId="{E0EBC9FA-E14F-41B6-B011-3B53E0A066FB}" srcOrd="1" destOrd="0" presId="urn:microsoft.com/office/officeart/2018/2/layout/IconVerticalSolidList"/>
    <dgm:cxn modelId="{6A268F3E-CBD4-43C2-8EDA-A5A3E80104ED}" type="presParOf" srcId="{5F0DC1BD-C354-4A22-A1DE-167392EEAC04}" destId="{0757370E-D723-4F74-B374-81A9566A1F4F}" srcOrd="2" destOrd="0" presId="urn:microsoft.com/office/officeart/2018/2/layout/IconVerticalSolidList"/>
    <dgm:cxn modelId="{DDE9E4AB-3A0D-48C5-BDB2-C0E6A4C0BEB5}" type="presParOf" srcId="{5F0DC1BD-C354-4A22-A1DE-167392EEAC04}" destId="{D51A6A67-C629-490C-ACC4-F22D11C2CD16}" srcOrd="3" destOrd="0" presId="urn:microsoft.com/office/officeart/2018/2/layout/IconVerticalSolidList"/>
    <dgm:cxn modelId="{DE908913-75AD-4EB1-A6EB-66DF33582833}" type="presParOf" srcId="{6073CD23-89BF-451D-AAC7-D5C5707EDB1B}" destId="{13E5A66C-2C31-4EC0-A5F4-E46C8DA67ED5}" srcOrd="5" destOrd="0" presId="urn:microsoft.com/office/officeart/2018/2/layout/IconVerticalSolidList"/>
    <dgm:cxn modelId="{F5EB54E9-BC7E-430A-8CDC-41F7344A8881}" type="presParOf" srcId="{6073CD23-89BF-451D-AAC7-D5C5707EDB1B}" destId="{58408D56-0B36-43A5-99F6-F9D8EEF94138}" srcOrd="6" destOrd="0" presId="urn:microsoft.com/office/officeart/2018/2/layout/IconVerticalSolidList"/>
    <dgm:cxn modelId="{A59DF9A9-5C06-49B8-BD5D-B70986768459}" type="presParOf" srcId="{58408D56-0B36-43A5-99F6-F9D8EEF94138}" destId="{074F3A7D-7398-4EFB-9574-2D9272023FD6}" srcOrd="0" destOrd="0" presId="urn:microsoft.com/office/officeart/2018/2/layout/IconVerticalSolidList"/>
    <dgm:cxn modelId="{6AA446BA-0E67-49B6-822E-BE145599DCD3}" type="presParOf" srcId="{58408D56-0B36-43A5-99F6-F9D8EEF94138}" destId="{DD3E000A-642B-4C2A-99F0-07119EB0C712}" srcOrd="1" destOrd="0" presId="urn:microsoft.com/office/officeart/2018/2/layout/IconVerticalSolidList"/>
    <dgm:cxn modelId="{9BA64FF3-6B2F-4239-81E2-CE06BE721588}" type="presParOf" srcId="{58408D56-0B36-43A5-99F6-F9D8EEF94138}" destId="{FF638CDF-8AB4-4C23-97E9-429A734DB0E0}" srcOrd="2" destOrd="0" presId="urn:microsoft.com/office/officeart/2018/2/layout/IconVerticalSolidList"/>
    <dgm:cxn modelId="{B8CFB005-C646-432A-8E7C-0F92F8DF915F}" type="presParOf" srcId="{58408D56-0B36-43A5-99F6-F9D8EEF94138}" destId="{8B54B005-D3CF-43E0-8980-506789AC1B65}" srcOrd="3" destOrd="0" presId="urn:microsoft.com/office/officeart/2018/2/layout/IconVerticalSolidList"/>
    <dgm:cxn modelId="{B54B7727-443E-4CF1-BB8D-1B7D7D6734C0}" type="presParOf" srcId="{6073CD23-89BF-451D-AAC7-D5C5707EDB1B}" destId="{CB02CAC6-E882-4433-AA10-306604A355CF}" srcOrd="7" destOrd="0" presId="urn:microsoft.com/office/officeart/2018/2/layout/IconVerticalSolidList"/>
    <dgm:cxn modelId="{2E57B8B5-EB03-496D-A103-2C63899A4C14}" type="presParOf" srcId="{6073CD23-89BF-451D-AAC7-D5C5707EDB1B}" destId="{3251615B-8072-4EEA-9C19-85A27ED0FC2E}" srcOrd="8" destOrd="0" presId="urn:microsoft.com/office/officeart/2018/2/layout/IconVerticalSolidList"/>
    <dgm:cxn modelId="{3515B177-BAD0-452E-BBC3-6168045887DF}" type="presParOf" srcId="{3251615B-8072-4EEA-9C19-85A27ED0FC2E}" destId="{9F5BB67A-1758-4BD1-9E3F-3667F5D592C6}" srcOrd="0" destOrd="0" presId="urn:microsoft.com/office/officeart/2018/2/layout/IconVerticalSolidList"/>
    <dgm:cxn modelId="{23EBCBF5-A725-4EC4-9680-FBAEE873979A}" type="presParOf" srcId="{3251615B-8072-4EEA-9C19-85A27ED0FC2E}" destId="{16C9D1F1-D707-4125-A161-B0D477E02051}" srcOrd="1" destOrd="0" presId="urn:microsoft.com/office/officeart/2018/2/layout/IconVerticalSolidList"/>
    <dgm:cxn modelId="{6A99805E-AA99-4A1D-AD5E-24D45B74774F}" type="presParOf" srcId="{3251615B-8072-4EEA-9C19-85A27ED0FC2E}" destId="{9F5FA562-F391-4443-94A6-029160911895}" srcOrd="2" destOrd="0" presId="urn:microsoft.com/office/officeart/2018/2/layout/IconVerticalSolidList"/>
    <dgm:cxn modelId="{64535E29-2829-4D36-8295-8FA0E7777D75}" type="presParOf" srcId="{3251615B-8072-4EEA-9C19-85A27ED0FC2E}" destId="{AB8C6E73-9B58-4558-90B6-87B62D48EBD8}" srcOrd="3" destOrd="0" presId="urn:microsoft.com/office/officeart/2018/2/layout/IconVerticalSolidList"/>
    <dgm:cxn modelId="{018CB989-9A1B-4A18-AA15-78A3625DF503}" type="presParOf" srcId="{6073CD23-89BF-451D-AAC7-D5C5707EDB1B}" destId="{3431B37B-A8DC-4230-894C-A1CACCBD49B5}" srcOrd="9" destOrd="0" presId="urn:microsoft.com/office/officeart/2018/2/layout/IconVerticalSolidList"/>
    <dgm:cxn modelId="{DC854F83-21D0-4A6C-8821-F82CA4FDC76F}" type="presParOf" srcId="{6073CD23-89BF-451D-AAC7-D5C5707EDB1B}" destId="{F106680E-F024-40AD-BA9D-2FBFA7F0CB41}" srcOrd="10" destOrd="0" presId="urn:microsoft.com/office/officeart/2018/2/layout/IconVerticalSolidList"/>
    <dgm:cxn modelId="{0ED93615-0E3E-46F7-945B-18C26D07AD55}" type="presParOf" srcId="{F106680E-F024-40AD-BA9D-2FBFA7F0CB41}" destId="{5FFFC6F6-83F0-4465-B450-D02F17A50C6A}" srcOrd="0" destOrd="0" presId="urn:microsoft.com/office/officeart/2018/2/layout/IconVerticalSolidList"/>
    <dgm:cxn modelId="{F0C4D35F-1D01-4B04-887C-7D87C03FCA2C}" type="presParOf" srcId="{F106680E-F024-40AD-BA9D-2FBFA7F0CB41}" destId="{3154768A-3D7D-4154-90EC-1319AC9502BC}" srcOrd="1" destOrd="0" presId="urn:microsoft.com/office/officeart/2018/2/layout/IconVerticalSolidList"/>
    <dgm:cxn modelId="{085703D0-153A-4AF1-9496-9A97200A3F4F}" type="presParOf" srcId="{F106680E-F024-40AD-BA9D-2FBFA7F0CB41}" destId="{5C15D784-8860-43C3-B6C0-B0CE20F81414}" srcOrd="2" destOrd="0" presId="urn:microsoft.com/office/officeart/2018/2/layout/IconVerticalSolidList"/>
    <dgm:cxn modelId="{BF15AC3D-85B8-4A28-A7D1-767CAF51CEBB}" type="presParOf" srcId="{F106680E-F024-40AD-BA9D-2FBFA7F0CB41}" destId="{D927D0D5-FE66-4136-9E7D-DF1E2852573E}"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13179-F45F-49F9-B2D6-6DC2810AA103}"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4A856BE-1DEE-40AF-9D1A-8B5D6A5C2581}">
      <dgm:prSet/>
      <dgm:spPr/>
      <dgm:t>
        <a:bodyPr/>
        <a:lstStyle/>
        <a:p>
          <a:r>
            <a:rPr lang="it-IT"/>
            <a:t>Personalizzazione non significa costruire percorsi paralleli, ma un impianto unitario reso flessibile agendo su tre aspetti:</a:t>
          </a:r>
          <a:endParaRPr lang="en-US"/>
        </a:p>
      </dgm:t>
    </dgm:pt>
    <dgm:pt modelId="{1C965BFD-F4BB-474C-9DF6-E2216E9597F9}" type="parTrans" cxnId="{006CC26C-2A5F-40EF-A325-33A5AE632790}">
      <dgm:prSet/>
      <dgm:spPr/>
      <dgm:t>
        <a:bodyPr/>
        <a:lstStyle/>
        <a:p>
          <a:endParaRPr lang="en-US"/>
        </a:p>
      </dgm:t>
    </dgm:pt>
    <dgm:pt modelId="{F04B48FF-C9CC-44AB-9ABD-D316BDDEA9C0}" type="sibTrans" cxnId="{006CC26C-2A5F-40EF-A325-33A5AE632790}">
      <dgm:prSet/>
      <dgm:spPr/>
      <dgm:t>
        <a:bodyPr/>
        <a:lstStyle/>
        <a:p>
          <a:endParaRPr lang="en-US"/>
        </a:p>
      </dgm:t>
    </dgm:pt>
    <dgm:pt modelId="{706927C7-FDC4-41AA-A0B5-1E137EE2D1FF}">
      <dgm:prSet/>
      <dgm:spPr/>
      <dgm:t>
        <a:bodyPr/>
        <a:lstStyle/>
        <a:p>
          <a:r>
            <a:rPr lang="it-IT"/>
            <a:t>I mezzi di rappresentazione delle conoscenze e le abilità da sviluppare</a:t>
          </a:r>
          <a:endParaRPr lang="en-US"/>
        </a:p>
      </dgm:t>
    </dgm:pt>
    <dgm:pt modelId="{4E9CD853-0E7B-4C9E-B400-9C825C161DF1}" type="parTrans" cxnId="{2B6A47EF-08B1-4B36-8E73-ACDE483DFA82}">
      <dgm:prSet/>
      <dgm:spPr/>
      <dgm:t>
        <a:bodyPr/>
        <a:lstStyle/>
        <a:p>
          <a:endParaRPr lang="en-US"/>
        </a:p>
      </dgm:t>
    </dgm:pt>
    <dgm:pt modelId="{C9ED46AC-4640-438C-A912-B01A6EEF995C}" type="sibTrans" cxnId="{2B6A47EF-08B1-4B36-8E73-ACDE483DFA82}">
      <dgm:prSet/>
      <dgm:spPr/>
      <dgm:t>
        <a:bodyPr/>
        <a:lstStyle/>
        <a:p>
          <a:endParaRPr lang="en-US"/>
        </a:p>
      </dgm:t>
    </dgm:pt>
    <dgm:pt modelId="{6963D2D1-8BC9-4A0F-8C0A-8D62766D4E00}">
      <dgm:prSet/>
      <dgm:spPr/>
      <dgm:t>
        <a:bodyPr/>
        <a:lstStyle/>
        <a:p>
          <a:r>
            <a:rPr lang="it-IT"/>
            <a:t>Le modalità di espressione che gli studenti possono usare per dimostrare ciò che sanno</a:t>
          </a:r>
          <a:endParaRPr lang="en-US"/>
        </a:p>
      </dgm:t>
    </dgm:pt>
    <dgm:pt modelId="{EF5D6DFD-EB62-466F-A33B-E0F5FCD78AC8}" type="parTrans" cxnId="{D99965C4-C8D7-4FA9-B6B0-F524A827F75F}">
      <dgm:prSet/>
      <dgm:spPr/>
      <dgm:t>
        <a:bodyPr/>
        <a:lstStyle/>
        <a:p>
          <a:endParaRPr lang="en-US"/>
        </a:p>
      </dgm:t>
    </dgm:pt>
    <dgm:pt modelId="{4DA31DDD-9D06-4306-A1CF-95854FB43DA9}" type="sibTrans" cxnId="{D99965C4-C8D7-4FA9-B6B0-F524A827F75F}">
      <dgm:prSet/>
      <dgm:spPr/>
      <dgm:t>
        <a:bodyPr/>
        <a:lstStyle/>
        <a:p>
          <a:endParaRPr lang="en-US"/>
        </a:p>
      </dgm:t>
    </dgm:pt>
    <dgm:pt modelId="{F1EB50DE-535F-4769-AE85-4584E5172523}">
      <dgm:prSet/>
      <dgm:spPr/>
      <dgm:t>
        <a:bodyPr/>
        <a:lstStyle/>
        <a:p>
          <a:r>
            <a:rPr lang="it-IT"/>
            <a:t>Le procedure di coinvolgimento e di motivazione degli studenti</a:t>
          </a:r>
          <a:endParaRPr lang="en-US"/>
        </a:p>
      </dgm:t>
    </dgm:pt>
    <dgm:pt modelId="{DB4FEC0A-4C66-4B30-B6E0-B7D06C68BD11}" type="parTrans" cxnId="{0F963257-1B89-4F7E-AB30-821CC56B8CF9}">
      <dgm:prSet/>
      <dgm:spPr/>
      <dgm:t>
        <a:bodyPr/>
        <a:lstStyle/>
        <a:p>
          <a:endParaRPr lang="en-US"/>
        </a:p>
      </dgm:t>
    </dgm:pt>
    <dgm:pt modelId="{AEF0D18B-A738-44C1-BC9A-148F5C618E1F}" type="sibTrans" cxnId="{0F963257-1B89-4F7E-AB30-821CC56B8CF9}">
      <dgm:prSet/>
      <dgm:spPr/>
      <dgm:t>
        <a:bodyPr/>
        <a:lstStyle/>
        <a:p>
          <a:endParaRPr lang="en-US"/>
        </a:p>
      </dgm:t>
    </dgm:pt>
    <dgm:pt modelId="{46B83EDF-4E9E-4A0D-B279-41B0284EE8AB}">
      <dgm:prSet/>
      <dgm:spPr/>
      <dgm:t>
        <a:bodyPr/>
        <a:lstStyle/>
        <a:p>
          <a:r>
            <a:rPr lang="it-IT"/>
            <a:t>Nota n. 1143 del 17 maggio 2018 e dossier «Autonomia scolastica e successo formativo» 2018</a:t>
          </a:r>
          <a:endParaRPr lang="en-US"/>
        </a:p>
      </dgm:t>
    </dgm:pt>
    <dgm:pt modelId="{7F276078-2338-42EF-957E-34AD3CBEA9E8}" type="parTrans" cxnId="{3796949A-2A9C-471E-A24C-19DFC600783F}">
      <dgm:prSet/>
      <dgm:spPr/>
      <dgm:t>
        <a:bodyPr/>
        <a:lstStyle/>
        <a:p>
          <a:endParaRPr lang="en-US"/>
        </a:p>
      </dgm:t>
    </dgm:pt>
    <dgm:pt modelId="{0C29138C-D80C-4026-BB70-2FD21B1FAEAF}" type="sibTrans" cxnId="{3796949A-2A9C-471E-A24C-19DFC600783F}">
      <dgm:prSet/>
      <dgm:spPr/>
      <dgm:t>
        <a:bodyPr/>
        <a:lstStyle/>
        <a:p>
          <a:endParaRPr lang="en-US"/>
        </a:p>
      </dgm:t>
    </dgm:pt>
    <dgm:pt modelId="{28C98E6F-4F27-48D6-9C84-565CAA745EF8}" type="pres">
      <dgm:prSet presAssocID="{AF613179-F45F-49F9-B2D6-6DC2810AA103}" presName="root" presStyleCnt="0">
        <dgm:presLayoutVars>
          <dgm:dir/>
          <dgm:resizeHandles val="exact"/>
        </dgm:presLayoutVars>
      </dgm:prSet>
      <dgm:spPr/>
      <dgm:t>
        <a:bodyPr/>
        <a:lstStyle/>
        <a:p>
          <a:endParaRPr lang="it-IT"/>
        </a:p>
      </dgm:t>
    </dgm:pt>
    <dgm:pt modelId="{3F059B03-B37B-4B81-A83E-D37CDA1604D0}" type="pres">
      <dgm:prSet presAssocID="{14A856BE-1DEE-40AF-9D1A-8B5D6A5C2581}" presName="compNode" presStyleCnt="0"/>
      <dgm:spPr/>
    </dgm:pt>
    <dgm:pt modelId="{7A28444B-CBBF-4B83-B5DA-C29E175130D4}" type="pres">
      <dgm:prSet presAssocID="{14A856BE-1DEE-40AF-9D1A-8B5D6A5C2581}" presName="bgRect" presStyleLbl="bgShp" presStyleIdx="0" presStyleCnt="5"/>
      <dgm:spPr/>
    </dgm:pt>
    <dgm:pt modelId="{EB24A5F0-FF4C-4F37-814A-780A034354A6}" type="pres">
      <dgm:prSet presAssocID="{14A856BE-1DEE-40AF-9D1A-8B5D6A5C25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CarrotUp"/>
        </a:ext>
      </dgm:extLst>
    </dgm:pt>
    <dgm:pt modelId="{5A7D84B7-31BA-4FD9-A12C-6E51C054FDCD}" type="pres">
      <dgm:prSet presAssocID="{14A856BE-1DEE-40AF-9D1A-8B5D6A5C2581}" presName="spaceRect" presStyleCnt="0"/>
      <dgm:spPr/>
    </dgm:pt>
    <dgm:pt modelId="{BDB7DC3A-B26F-4541-849F-50B8B1A405CD}" type="pres">
      <dgm:prSet presAssocID="{14A856BE-1DEE-40AF-9D1A-8B5D6A5C2581}" presName="parTx" presStyleLbl="revTx" presStyleIdx="0" presStyleCnt="5">
        <dgm:presLayoutVars>
          <dgm:chMax val="0"/>
          <dgm:chPref val="0"/>
        </dgm:presLayoutVars>
      </dgm:prSet>
      <dgm:spPr/>
      <dgm:t>
        <a:bodyPr/>
        <a:lstStyle/>
        <a:p>
          <a:endParaRPr lang="it-IT"/>
        </a:p>
      </dgm:t>
    </dgm:pt>
    <dgm:pt modelId="{77B0535A-2225-40B9-98D9-2B2B6A0352E7}" type="pres">
      <dgm:prSet presAssocID="{F04B48FF-C9CC-44AB-9ABD-D316BDDEA9C0}" presName="sibTrans" presStyleCnt="0"/>
      <dgm:spPr/>
    </dgm:pt>
    <dgm:pt modelId="{DC767EF6-6BAB-479B-A101-52BCED7C1182}" type="pres">
      <dgm:prSet presAssocID="{706927C7-FDC4-41AA-A0B5-1E137EE2D1FF}" presName="compNode" presStyleCnt="0"/>
      <dgm:spPr/>
    </dgm:pt>
    <dgm:pt modelId="{86344E3C-76AA-432B-A0D9-CE1D777B53E6}" type="pres">
      <dgm:prSet presAssocID="{706927C7-FDC4-41AA-A0B5-1E137EE2D1FF}" presName="bgRect" presStyleLbl="bgShp" presStyleIdx="1" presStyleCnt="5"/>
      <dgm:spPr/>
    </dgm:pt>
    <dgm:pt modelId="{FD7C6EBB-FC8D-4F80-AADC-A4D55C8375B8}" type="pres">
      <dgm:prSet presAssocID="{706927C7-FDC4-41AA-A0B5-1E137EE2D1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Head with Gears"/>
        </a:ext>
      </dgm:extLst>
    </dgm:pt>
    <dgm:pt modelId="{8128D438-03C5-461A-A5B9-E770A48D8B04}" type="pres">
      <dgm:prSet presAssocID="{706927C7-FDC4-41AA-A0B5-1E137EE2D1FF}" presName="spaceRect" presStyleCnt="0"/>
      <dgm:spPr/>
    </dgm:pt>
    <dgm:pt modelId="{357313D6-EA41-4C93-B096-D3EA7509F190}" type="pres">
      <dgm:prSet presAssocID="{706927C7-FDC4-41AA-A0B5-1E137EE2D1FF}" presName="parTx" presStyleLbl="revTx" presStyleIdx="1" presStyleCnt="5">
        <dgm:presLayoutVars>
          <dgm:chMax val="0"/>
          <dgm:chPref val="0"/>
        </dgm:presLayoutVars>
      </dgm:prSet>
      <dgm:spPr/>
      <dgm:t>
        <a:bodyPr/>
        <a:lstStyle/>
        <a:p>
          <a:endParaRPr lang="it-IT"/>
        </a:p>
      </dgm:t>
    </dgm:pt>
    <dgm:pt modelId="{3A524E9F-0925-4989-9F92-F77B1F6821BE}" type="pres">
      <dgm:prSet presAssocID="{C9ED46AC-4640-438C-A912-B01A6EEF995C}" presName="sibTrans" presStyleCnt="0"/>
      <dgm:spPr/>
    </dgm:pt>
    <dgm:pt modelId="{D7350C4C-2BF2-4E02-A108-B0BB320F64F5}" type="pres">
      <dgm:prSet presAssocID="{6963D2D1-8BC9-4A0F-8C0A-8D62766D4E00}" presName="compNode" presStyleCnt="0"/>
      <dgm:spPr/>
    </dgm:pt>
    <dgm:pt modelId="{5265DC70-FECE-45BC-8B0C-7542233645FB}" type="pres">
      <dgm:prSet presAssocID="{6963D2D1-8BC9-4A0F-8C0A-8D62766D4E00}" presName="bgRect" presStyleLbl="bgShp" presStyleIdx="2" presStyleCnt="5"/>
      <dgm:spPr/>
    </dgm:pt>
    <dgm:pt modelId="{0975314C-9472-495A-9E97-9AD44BA0B902}" type="pres">
      <dgm:prSet presAssocID="{6963D2D1-8BC9-4A0F-8C0A-8D62766D4E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Classroom"/>
        </a:ext>
      </dgm:extLst>
    </dgm:pt>
    <dgm:pt modelId="{76AEFC3A-BF2E-497C-AF02-C03D32A61DF8}" type="pres">
      <dgm:prSet presAssocID="{6963D2D1-8BC9-4A0F-8C0A-8D62766D4E00}" presName="spaceRect" presStyleCnt="0"/>
      <dgm:spPr/>
    </dgm:pt>
    <dgm:pt modelId="{8132B9FF-2D40-48DA-9CD4-9462A6A76D53}" type="pres">
      <dgm:prSet presAssocID="{6963D2D1-8BC9-4A0F-8C0A-8D62766D4E00}" presName="parTx" presStyleLbl="revTx" presStyleIdx="2" presStyleCnt="5">
        <dgm:presLayoutVars>
          <dgm:chMax val="0"/>
          <dgm:chPref val="0"/>
        </dgm:presLayoutVars>
      </dgm:prSet>
      <dgm:spPr/>
      <dgm:t>
        <a:bodyPr/>
        <a:lstStyle/>
        <a:p>
          <a:endParaRPr lang="it-IT"/>
        </a:p>
      </dgm:t>
    </dgm:pt>
    <dgm:pt modelId="{C6D4060D-F943-4F43-8EF7-C278B5526712}" type="pres">
      <dgm:prSet presAssocID="{4DA31DDD-9D06-4306-A1CF-95854FB43DA9}" presName="sibTrans" presStyleCnt="0"/>
      <dgm:spPr/>
    </dgm:pt>
    <dgm:pt modelId="{57A48F82-7B47-4E03-8DF2-C88F2867E292}" type="pres">
      <dgm:prSet presAssocID="{F1EB50DE-535F-4769-AE85-4584E5172523}" presName="compNode" presStyleCnt="0"/>
      <dgm:spPr/>
    </dgm:pt>
    <dgm:pt modelId="{A85F51DC-F616-4677-8567-23E63734F398}" type="pres">
      <dgm:prSet presAssocID="{F1EB50DE-535F-4769-AE85-4584E5172523}" presName="bgRect" presStyleLbl="bgShp" presStyleIdx="3" presStyleCnt="5"/>
      <dgm:spPr/>
    </dgm:pt>
    <dgm:pt modelId="{A25B8924-DB2F-4133-8EE1-14B8CF0830ED}" type="pres">
      <dgm:prSet presAssocID="{F1EB50DE-535F-4769-AE85-4584E51725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Books"/>
        </a:ext>
      </dgm:extLst>
    </dgm:pt>
    <dgm:pt modelId="{6A53DAC8-953F-4A44-A72B-09EA0A3BACD7}" type="pres">
      <dgm:prSet presAssocID="{F1EB50DE-535F-4769-AE85-4584E5172523}" presName="spaceRect" presStyleCnt="0"/>
      <dgm:spPr/>
    </dgm:pt>
    <dgm:pt modelId="{730C5619-5743-4F43-9B36-7EA144E88B80}" type="pres">
      <dgm:prSet presAssocID="{F1EB50DE-535F-4769-AE85-4584E5172523}" presName="parTx" presStyleLbl="revTx" presStyleIdx="3" presStyleCnt="5">
        <dgm:presLayoutVars>
          <dgm:chMax val="0"/>
          <dgm:chPref val="0"/>
        </dgm:presLayoutVars>
      </dgm:prSet>
      <dgm:spPr/>
      <dgm:t>
        <a:bodyPr/>
        <a:lstStyle/>
        <a:p>
          <a:endParaRPr lang="it-IT"/>
        </a:p>
      </dgm:t>
    </dgm:pt>
    <dgm:pt modelId="{B2C1B67A-022D-457D-BF74-F65E7628A5EA}" type="pres">
      <dgm:prSet presAssocID="{AEF0D18B-A738-44C1-BC9A-148F5C618E1F}" presName="sibTrans" presStyleCnt="0"/>
      <dgm:spPr/>
    </dgm:pt>
    <dgm:pt modelId="{23C205CA-E7D8-4459-B68D-8CBA4490DBE7}" type="pres">
      <dgm:prSet presAssocID="{46B83EDF-4E9E-4A0D-B279-41B0284EE8AB}" presName="compNode" presStyleCnt="0"/>
      <dgm:spPr/>
    </dgm:pt>
    <dgm:pt modelId="{F2DBD5F9-C70C-483F-A52A-DB7FBD231BCA}" type="pres">
      <dgm:prSet presAssocID="{46B83EDF-4E9E-4A0D-B279-41B0284EE8AB}" presName="bgRect" presStyleLbl="bgShp" presStyleIdx="4" presStyleCnt="5"/>
      <dgm:spPr/>
    </dgm:pt>
    <dgm:pt modelId="{98C133BE-1BC3-4945-A342-44D4E77A23FB}" type="pres">
      <dgm:prSet presAssocID="{46B83EDF-4E9E-4A0D-B279-41B0284EE8A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Checkmark"/>
        </a:ext>
      </dgm:extLst>
    </dgm:pt>
    <dgm:pt modelId="{97E14336-5DE3-4D6D-9484-32E84D871E9A}" type="pres">
      <dgm:prSet presAssocID="{46B83EDF-4E9E-4A0D-B279-41B0284EE8AB}" presName="spaceRect" presStyleCnt="0"/>
      <dgm:spPr/>
    </dgm:pt>
    <dgm:pt modelId="{1FC37D57-D526-424D-BC91-B91BC3A7C824}" type="pres">
      <dgm:prSet presAssocID="{46B83EDF-4E9E-4A0D-B279-41B0284EE8AB}" presName="parTx" presStyleLbl="revTx" presStyleIdx="4" presStyleCnt="5">
        <dgm:presLayoutVars>
          <dgm:chMax val="0"/>
          <dgm:chPref val="0"/>
        </dgm:presLayoutVars>
      </dgm:prSet>
      <dgm:spPr/>
      <dgm:t>
        <a:bodyPr/>
        <a:lstStyle/>
        <a:p>
          <a:endParaRPr lang="it-IT"/>
        </a:p>
      </dgm:t>
    </dgm:pt>
  </dgm:ptLst>
  <dgm:cxnLst>
    <dgm:cxn modelId="{0F963257-1B89-4F7E-AB30-821CC56B8CF9}" srcId="{AF613179-F45F-49F9-B2D6-6DC2810AA103}" destId="{F1EB50DE-535F-4769-AE85-4584E5172523}" srcOrd="3" destOrd="0" parTransId="{DB4FEC0A-4C66-4B30-B6E0-B7D06C68BD11}" sibTransId="{AEF0D18B-A738-44C1-BC9A-148F5C618E1F}"/>
    <dgm:cxn modelId="{CAAC57E4-249C-48DD-A017-E6DAE38EB78E}" type="presOf" srcId="{6963D2D1-8BC9-4A0F-8C0A-8D62766D4E00}" destId="{8132B9FF-2D40-48DA-9CD4-9462A6A76D53}" srcOrd="0" destOrd="0" presId="urn:microsoft.com/office/officeart/2018/2/layout/IconVerticalSolidList"/>
    <dgm:cxn modelId="{3796949A-2A9C-471E-A24C-19DFC600783F}" srcId="{AF613179-F45F-49F9-B2D6-6DC2810AA103}" destId="{46B83EDF-4E9E-4A0D-B279-41B0284EE8AB}" srcOrd="4" destOrd="0" parTransId="{7F276078-2338-42EF-957E-34AD3CBEA9E8}" sibTransId="{0C29138C-D80C-4026-BB70-2FD21B1FAEAF}"/>
    <dgm:cxn modelId="{D99965C4-C8D7-4FA9-B6B0-F524A827F75F}" srcId="{AF613179-F45F-49F9-B2D6-6DC2810AA103}" destId="{6963D2D1-8BC9-4A0F-8C0A-8D62766D4E00}" srcOrd="2" destOrd="0" parTransId="{EF5D6DFD-EB62-466F-A33B-E0F5FCD78AC8}" sibTransId="{4DA31DDD-9D06-4306-A1CF-95854FB43DA9}"/>
    <dgm:cxn modelId="{006CC26C-2A5F-40EF-A325-33A5AE632790}" srcId="{AF613179-F45F-49F9-B2D6-6DC2810AA103}" destId="{14A856BE-1DEE-40AF-9D1A-8B5D6A5C2581}" srcOrd="0" destOrd="0" parTransId="{1C965BFD-F4BB-474C-9DF6-E2216E9597F9}" sibTransId="{F04B48FF-C9CC-44AB-9ABD-D316BDDEA9C0}"/>
    <dgm:cxn modelId="{2B6A47EF-08B1-4B36-8E73-ACDE483DFA82}" srcId="{AF613179-F45F-49F9-B2D6-6DC2810AA103}" destId="{706927C7-FDC4-41AA-A0B5-1E137EE2D1FF}" srcOrd="1" destOrd="0" parTransId="{4E9CD853-0E7B-4C9E-B400-9C825C161DF1}" sibTransId="{C9ED46AC-4640-438C-A912-B01A6EEF995C}"/>
    <dgm:cxn modelId="{E943BA22-6376-4DDB-8F2A-84D8E822BD4D}" type="presOf" srcId="{706927C7-FDC4-41AA-A0B5-1E137EE2D1FF}" destId="{357313D6-EA41-4C93-B096-D3EA7509F190}" srcOrd="0" destOrd="0" presId="urn:microsoft.com/office/officeart/2018/2/layout/IconVerticalSolidList"/>
    <dgm:cxn modelId="{8F0F53A4-2580-4603-8285-79DBBCF37072}" type="presOf" srcId="{14A856BE-1DEE-40AF-9D1A-8B5D6A5C2581}" destId="{BDB7DC3A-B26F-4541-849F-50B8B1A405CD}" srcOrd="0" destOrd="0" presId="urn:microsoft.com/office/officeart/2018/2/layout/IconVerticalSolidList"/>
    <dgm:cxn modelId="{A277B718-2A01-423C-B6DC-0931F76C39C4}" type="presOf" srcId="{F1EB50DE-535F-4769-AE85-4584E5172523}" destId="{730C5619-5743-4F43-9B36-7EA144E88B80}" srcOrd="0" destOrd="0" presId="urn:microsoft.com/office/officeart/2018/2/layout/IconVerticalSolidList"/>
    <dgm:cxn modelId="{C97C4E01-40FC-4770-AB38-9FD1728296F3}" type="presOf" srcId="{AF613179-F45F-49F9-B2D6-6DC2810AA103}" destId="{28C98E6F-4F27-48D6-9C84-565CAA745EF8}" srcOrd="0" destOrd="0" presId="urn:microsoft.com/office/officeart/2018/2/layout/IconVerticalSolidList"/>
    <dgm:cxn modelId="{1B4B43D4-9A51-405F-AEF1-FA24B9EB807B}" type="presOf" srcId="{46B83EDF-4E9E-4A0D-B279-41B0284EE8AB}" destId="{1FC37D57-D526-424D-BC91-B91BC3A7C824}" srcOrd="0" destOrd="0" presId="urn:microsoft.com/office/officeart/2018/2/layout/IconVerticalSolidList"/>
    <dgm:cxn modelId="{E1FEC5AC-D5DC-4792-8AAA-22D1296F74E8}" type="presParOf" srcId="{28C98E6F-4F27-48D6-9C84-565CAA745EF8}" destId="{3F059B03-B37B-4B81-A83E-D37CDA1604D0}" srcOrd="0" destOrd="0" presId="urn:microsoft.com/office/officeart/2018/2/layout/IconVerticalSolidList"/>
    <dgm:cxn modelId="{792D64A3-5A3E-4892-A9BB-6AF53704256A}" type="presParOf" srcId="{3F059B03-B37B-4B81-A83E-D37CDA1604D0}" destId="{7A28444B-CBBF-4B83-B5DA-C29E175130D4}" srcOrd="0" destOrd="0" presId="urn:microsoft.com/office/officeart/2018/2/layout/IconVerticalSolidList"/>
    <dgm:cxn modelId="{B3608232-0F7E-4A41-8DBC-E35E4440025F}" type="presParOf" srcId="{3F059B03-B37B-4B81-A83E-D37CDA1604D0}" destId="{EB24A5F0-FF4C-4F37-814A-780A034354A6}" srcOrd="1" destOrd="0" presId="urn:microsoft.com/office/officeart/2018/2/layout/IconVerticalSolidList"/>
    <dgm:cxn modelId="{75ADD685-9197-4FBA-9295-1565CDAB061F}" type="presParOf" srcId="{3F059B03-B37B-4B81-A83E-D37CDA1604D0}" destId="{5A7D84B7-31BA-4FD9-A12C-6E51C054FDCD}" srcOrd="2" destOrd="0" presId="urn:microsoft.com/office/officeart/2018/2/layout/IconVerticalSolidList"/>
    <dgm:cxn modelId="{1401CBFC-8F2A-47B4-AB6C-5DC95E12DA43}" type="presParOf" srcId="{3F059B03-B37B-4B81-A83E-D37CDA1604D0}" destId="{BDB7DC3A-B26F-4541-849F-50B8B1A405CD}" srcOrd="3" destOrd="0" presId="urn:microsoft.com/office/officeart/2018/2/layout/IconVerticalSolidList"/>
    <dgm:cxn modelId="{7B7C321F-C78B-4B77-AF41-709148030173}" type="presParOf" srcId="{28C98E6F-4F27-48D6-9C84-565CAA745EF8}" destId="{77B0535A-2225-40B9-98D9-2B2B6A0352E7}" srcOrd="1" destOrd="0" presId="urn:microsoft.com/office/officeart/2018/2/layout/IconVerticalSolidList"/>
    <dgm:cxn modelId="{D6CA53F8-B476-4576-951C-9497C910C3F9}" type="presParOf" srcId="{28C98E6F-4F27-48D6-9C84-565CAA745EF8}" destId="{DC767EF6-6BAB-479B-A101-52BCED7C1182}" srcOrd="2" destOrd="0" presId="urn:microsoft.com/office/officeart/2018/2/layout/IconVerticalSolidList"/>
    <dgm:cxn modelId="{D13DB470-CDC0-44BC-A960-EF09DBEE2502}" type="presParOf" srcId="{DC767EF6-6BAB-479B-A101-52BCED7C1182}" destId="{86344E3C-76AA-432B-A0D9-CE1D777B53E6}" srcOrd="0" destOrd="0" presId="urn:microsoft.com/office/officeart/2018/2/layout/IconVerticalSolidList"/>
    <dgm:cxn modelId="{11388B2A-CF62-4EDC-BC38-B841C7F62055}" type="presParOf" srcId="{DC767EF6-6BAB-479B-A101-52BCED7C1182}" destId="{FD7C6EBB-FC8D-4F80-AADC-A4D55C8375B8}" srcOrd="1" destOrd="0" presId="urn:microsoft.com/office/officeart/2018/2/layout/IconVerticalSolidList"/>
    <dgm:cxn modelId="{BCAE1817-27C7-4063-BFCA-800BEFDFC973}" type="presParOf" srcId="{DC767EF6-6BAB-479B-A101-52BCED7C1182}" destId="{8128D438-03C5-461A-A5B9-E770A48D8B04}" srcOrd="2" destOrd="0" presId="urn:microsoft.com/office/officeart/2018/2/layout/IconVerticalSolidList"/>
    <dgm:cxn modelId="{E4BA8A48-C03C-4728-B300-A359FFED71B1}" type="presParOf" srcId="{DC767EF6-6BAB-479B-A101-52BCED7C1182}" destId="{357313D6-EA41-4C93-B096-D3EA7509F190}" srcOrd="3" destOrd="0" presId="urn:microsoft.com/office/officeart/2018/2/layout/IconVerticalSolidList"/>
    <dgm:cxn modelId="{EC896AC1-5CD0-4A08-93FA-60C0B73BF762}" type="presParOf" srcId="{28C98E6F-4F27-48D6-9C84-565CAA745EF8}" destId="{3A524E9F-0925-4989-9F92-F77B1F6821BE}" srcOrd="3" destOrd="0" presId="urn:microsoft.com/office/officeart/2018/2/layout/IconVerticalSolidList"/>
    <dgm:cxn modelId="{3B769070-C76F-442B-AE5E-A46D8CE6CD33}" type="presParOf" srcId="{28C98E6F-4F27-48D6-9C84-565CAA745EF8}" destId="{D7350C4C-2BF2-4E02-A108-B0BB320F64F5}" srcOrd="4" destOrd="0" presId="urn:microsoft.com/office/officeart/2018/2/layout/IconVerticalSolidList"/>
    <dgm:cxn modelId="{3FDDA87F-70B8-48FC-AED6-F976C062DC0C}" type="presParOf" srcId="{D7350C4C-2BF2-4E02-A108-B0BB320F64F5}" destId="{5265DC70-FECE-45BC-8B0C-7542233645FB}" srcOrd="0" destOrd="0" presId="urn:microsoft.com/office/officeart/2018/2/layout/IconVerticalSolidList"/>
    <dgm:cxn modelId="{4FD12A0F-FFB2-4502-A2DE-16EDDBF10DB9}" type="presParOf" srcId="{D7350C4C-2BF2-4E02-A108-B0BB320F64F5}" destId="{0975314C-9472-495A-9E97-9AD44BA0B902}" srcOrd="1" destOrd="0" presId="urn:microsoft.com/office/officeart/2018/2/layout/IconVerticalSolidList"/>
    <dgm:cxn modelId="{D7B8A9BB-CE82-488F-B60E-C5972B1DB232}" type="presParOf" srcId="{D7350C4C-2BF2-4E02-A108-B0BB320F64F5}" destId="{76AEFC3A-BF2E-497C-AF02-C03D32A61DF8}" srcOrd="2" destOrd="0" presId="urn:microsoft.com/office/officeart/2018/2/layout/IconVerticalSolidList"/>
    <dgm:cxn modelId="{F9137E37-1416-4D53-90D5-21BFE4BCAD95}" type="presParOf" srcId="{D7350C4C-2BF2-4E02-A108-B0BB320F64F5}" destId="{8132B9FF-2D40-48DA-9CD4-9462A6A76D53}" srcOrd="3" destOrd="0" presId="urn:microsoft.com/office/officeart/2018/2/layout/IconVerticalSolidList"/>
    <dgm:cxn modelId="{D9E39AE8-A744-4A41-BBFC-7172B37514C1}" type="presParOf" srcId="{28C98E6F-4F27-48D6-9C84-565CAA745EF8}" destId="{C6D4060D-F943-4F43-8EF7-C278B5526712}" srcOrd="5" destOrd="0" presId="urn:microsoft.com/office/officeart/2018/2/layout/IconVerticalSolidList"/>
    <dgm:cxn modelId="{78918479-9BD8-4C88-BD69-36E538CC63BF}" type="presParOf" srcId="{28C98E6F-4F27-48D6-9C84-565CAA745EF8}" destId="{57A48F82-7B47-4E03-8DF2-C88F2867E292}" srcOrd="6" destOrd="0" presId="urn:microsoft.com/office/officeart/2018/2/layout/IconVerticalSolidList"/>
    <dgm:cxn modelId="{FC3969A9-B8CB-4CAD-973B-7C07484E9A23}" type="presParOf" srcId="{57A48F82-7B47-4E03-8DF2-C88F2867E292}" destId="{A85F51DC-F616-4677-8567-23E63734F398}" srcOrd="0" destOrd="0" presId="urn:microsoft.com/office/officeart/2018/2/layout/IconVerticalSolidList"/>
    <dgm:cxn modelId="{CBB6F0D2-3D31-4636-9C59-955839E70B5D}" type="presParOf" srcId="{57A48F82-7B47-4E03-8DF2-C88F2867E292}" destId="{A25B8924-DB2F-4133-8EE1-14B8CF0830ED}" srcOrd="1" destOrd="0" presId="urn:microsoft.com/office/officeart/2018/2/layout/IconVerticalSolidList"/>
    <dgm:cxn modelId="{DDFB70F5-D377-45FE-ABD7-55DF4A6262C6}" type="presParOf" srcId="{57A48F82-7B47-4E03-8DF2-C88F2867E292}" destId="{6A53DAC8-953F-4A44-A72B-09EA0A3BACD7}" srcOrd="2" destOrd="0" presId="urn:microsoft.com/office/officeart/2018/2/layout/IconVerticalSolidList"/>
    <dgm:cxn modelId="{9141334D-EF01-4ECA-BD1E-6FB72B9EDEF5}" type="presParOf" srcId="{57A48F82-7B47-4E03-8DF2-C88F2867E292}" destId="{730C5619-5743-4F43-9B36-7EA144E88B80}" srcOrd="3" destOrd="0" presId="urn:microsoft.com/office/officeart/2018/2/layout/IconVerticalSolidList"/>
    <dgm:cxn modelId="{03AD6447-3F9B-4A81-B680-551E44777767}" type="presParOf" srcId="{28C98E6F-4F27-48D6-9C84-565CAA745EF8}" destId="{B2C1B67A-022D-457D-BF74-F65E7628A5EA}" srcOrd="7" destOrd="0" presId="urn:microsoft.com/office/officeart/2018/2/layout/IconVerticalSolidList"/>
    <dgm:cxn modelId="{B91988DF-F14B-44A7-9E4F-DE5EBDD19888}" type="presParOf" srcId="{28C98E6F-4F27-48D6-9C84-565CAA745EF8}" destId="{23C205CA-E7D8-4459-B68D-8CBA4490DBE7}" srcOrd="8" destOrd="0" presId="urn:microsoft.com/office/officeart/2018/2/layout/IconVerticalSolidList"/>
    <dgm:cxn modelId="{B1C21D89-3251-4531-9BBF-FAF1E1D8966C}" type="presParOf" srcId="{23C205CA-E7D8-4459-B68D-8CBA4490DBE7}" destId="{F2DBD5F9-C70C-483F-A52A-DB7FBD231BCA}" srcOrd="0" destOrd="0" presId="urn:microsoft.com/office/officeart/2018/2/layout/IconVerticalSolidList"/>
    <dgm:cxn modelId="{875687F7-E259-4969-906C-5C96CDB21354}" type="presParOf" srcId="{23C205CA-E7D8-4459-B68D-8CBA4490DBE7}" destId="{98C133BE-1BC3-4945-A342-44D4E77A23FB}" srcOrd="1" destOrd="0" presId="urn:microsoft.com/office/officeart/2018/2/layout/IconVerticalSolidList"/>
    <dgm:cxn modelId="{DC6D6FEC-225F-4338-BB33-507B460E4405}" type="presParOf" srcId="{23C205CA-E7D8-4459-B68D-8CBA4490DBE7}" destId="{97E14336-5DE3-4D6D-9484-32E84D871E9A}" srcOrd="2" destOrd="0" presId="urn:microsoft.com/office/officeart/2018/2/layout/IconVerticalSolidList"/>
    <dgm:cxn modelId="{3C0E4612-1FEE-41EC-86A4-A1528B1A09DE}" type="presParOf" srcId="{23C205CA-E7D8-4459-B68D-8CBA4490DBE7}" destId="{1FC37D57-D526-424D-BC91-B91BC3A7C824}"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24D73-665D-4526-B2A2-94DE23033E7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it-IT"/>
        </a:p>
      </dgm:t>
    </dgm:pt>
    <dgm:pt modelId="{6655CC5F-159F-4666-8E3E-BE341C218203}">
      <dgm:prSet phldrT="[Testo]" custT="1"/>
      <dgm:spPr/>
      <dgm:t>
        <a:bodyPr/>
        <a:lstStyle/>
        <a:p>
          <a:r>
            <a:rPr lang="it-IT" sz="3600" dirty="0"/>
            <a:t>PTOF</a:t>
          </a:r>
        </a:p>
      </dgm:t>
    </dgm:pt>
    <dgm:pt modelId="{DE8DC2E2-B488-4BF9-A0F6-8D7F06F692E0}" type="parTrans" cxnId="{BD461E78-9386-4340-B29F-F872FEA0DD85}">
      <dgm:prSet/>
      <dgm:spPr/>
      <dgm:t>
        <a:bodyPr/>
        <a:lstStyle/>
        <a:p>
          <a:endParaRPr lang="it-IT"/>
        </a:p>
      </dgm:t>
    </dgm:pt>
    <dgm:pt modelId="{9C27DFFD-76C3-4F62-8F8B-74AEDCE37FE2}" type="sibTrans" cxnId="{BD461E78-9386-4340-B29F-F872FEA0DD85}">
      <dgm:prSet/>
      <dgm:spPr/>
      <dgm:t>
        <a:bodyPr/>
        <a:lstStyle/>
        <a:p>
          <a:endParaRPr lang="it-IT"/>
        </a:p>
      </dgm:t>
    </dgm:pt>
    <dgm:pt modelId="{C70CFC55-9468-42B7-90D8-281D2AE4D72A}">
      <dgm:prSet phldrT="[Testo]" custT="1"/>
      <dgm:spPr/>
      <dgm:t>
        <a:bodyPr/>
        <a:lstStyle/>
        <a:p>
          <a:r>
            <a:rPr lang="it-IT" sz="2400" dirty="0"/>
            <a:t>Piano per inclusione</a:t>
          </a:r>
        </a:p>
      </dgm:t>
    </dgm:pt>
    <dgm:pt modelId="{7FBF0178-0523-4FD3-9987-921BF72E3F87}" type="parTrans" cxnId="{47A5594D-22BA-4C40-8073-314A461E5EA6}">
      <dgm:prSet/>
      <dgm:spPr/>
      <dgm:t>
        <a:bodyPr/>
        <a:lstStyle/>
        <a:p>
          <a:endParaRPr lang="it-IT"/>
        </a:p>
      </dgm:t>
    </dgm:pt>
    <dgm:pt modelId="{C2520B45-359B-4FDE-98C7-9891A8B7528B}" type="sibTrans" cxnId="{47A5594D-22BA-4C40-8073-314A461E5EA6}">
      <dgm:prSet/>
      <dgm:spPr/>
      <dgm:t>
        <a:bodyPr/>
        <a:lstStyle/>
        <a:p>
          <a:endParaRPr lang="it-IT"/>
        </a:p>
      </dgm:t>
    </dgm:pt>
    <dgm:pt modelId="{A4C93910-DA28-4291-9086-C54C0CE2C4E7}">
      <dgm:prSet phldrT="[Testo]" custT="1"/>
      <dgm:spPr/>
      <dgm:t>
        <a:bodyPr/>
        <a:lstStyle/>
        <a:p>
          <a:r>
            <a:rPr lang="it-IT" sz="2800" dirty="0"/>
            <a:t>Pei/</a:t>
          </a:r>
          <a:r>
            <a:rPr lang="it-IT" sz="2800" dirty="0" err="1"/>
            <a:t>PdP</a:t>
          </a:r>
          <a:r>
            <a:rPr lang="it-IT" sz="1200" dirty="0"/>
            <a:t> </a:t>
          </a:r>
        </a:p>
      </dgm:t>
    </dgm:pt>
    <dgm:pt modelId="{E8CF21D7-F05D-4B84-B1DF-786675F7166B}" type="parTrans" cxnId="{54D98EC3-AB46-4F86-92CB-F2AFF3134666}">
      <dgm:prSet/>
      <dgm:spPr/>
      <dgm:t>
        <a:bodyPr/>
        <a:lstStyle/>
        <a:p>
          <a:endParaRPr lang="it-IT"/>
        </a:p>
      </dgm:t>
    </dgm:pt>
    <dgm:pt modelId="{6E4A4192-0B98-4496-87CE-93BB69E810F1}" type="sibTrans" cxnId="{54D98EC3-AB46-4F86-92CB-F2AFF3134666}">
      <dgm:prSet/>
      <dgm:spPr/>
      <dgm:t>
        <a:bodyPr/>
        <a:lstStyle/>
        <a:p>
          <a:endParaRPr lang="it-IT"/>
        </a:p>
      </dgm:t>
    </dgm:pt>
    <dgm:pt modelId="{A4C9660B-72D6-4A33-B0A1-D562972BEFE9}">
      <dgm:prSet phldrT="[Testo]" custT="1"/>
      <dgm:spPr/>
      <dgm:t>
        <a:bodyPr/>
        <a:lstStyle/>
        <a:p>
          <a:r>
            <a:rPr lang="it-IT" sz="2000" dirty="0"/>
            <a:t>Profili di funzionamento/progetto individuale/</a:t>
          </a:r>
        </a:p>
        <a:p>
          <a:r>
            <a:rPr lang="it-IT" sz="2000" dirty="0"/>
            <a:t>Diagnosi </a:t>
          </a:r>
          <a:r>
            <a:rPr lang="it-IT" sz="2000" dirty="0" err="1"/>
            <a:t>dsa</a:t>
          </a:r>
          <a:endParaRPr lang="it-IT" sz="2000" dirty="0"/>
        </a:p>
      </dgm:t>
    </dgm:pt>
    <dgm:pt modelId="{D6760E69-245D-4DD6-8DB6-0C8F41D4D192}" type="parTrans" cxnId="{1C6E5C67-C3BC-4DF6-995E-E56CFAFDFBA1}">
      <dgm:prSet/>
      <dgm:spPr/>
      <dgm:t>
        <a:bodyPr/>
        <a:lstStyle/>
        <a:p>
          <a:endParaRPr lang="it-IT"/>
        </a:p>
      </dgm:t>
    </dgm:pt>
    <dgm:pt modelId="{52959BEF-A5BD-4D19-AAE0-4FC6E22F7FB2}" type="sibTrans" cxnId="{1C6E5C67-C3BC-4DF6-995E-E56CFAFDFBA1}">
      <dgm:prSet/>
      <dgm:spPr/>
      <dgm:t>
        <a:bodyPr/>
        <a:lstStyle/>
        <a:p>
          <a:endParaRPr lang="it-IT"/>
        </a:p>
      </dgm:t>
    </dgm:pt>
    <dgm:pt modelId="{7CE17B6B-9404-49E1-A313-F922CA455238}" type="pres">
      <dgm:prSet presAssocID="{B5924D73-665D-4526-B2A2-94DE23033E79}" presName="Name0" presStyleCnt="0">
        <dgm:presLayoutVars>
          <dgm:chMax val="7"/>
          <dgm:resizeHandles val="exact"/>
        </dgm:presLayoutVars>
      </dgm:prSet>
      <dgm:spPr/>
      <dgm:t>
        <a:bodyPr/>
        <a:lstStyle/>
        <a:p>
          <a:endParaRPr lang="it-IT"/>
        </a:p>
      </dgm:t>
    </dgm:pt>
    <dgm:pt modelId="{E94ADD90-96D2-4085-A864-80C457825CDB}" type="pres">
      <dgm:prSet presAssocID="{B5924D73-665D-4526-B2A2-94DE23033E79}" presName="comp1" presStyleCnt="0"/>
      <dgm:spPr/>
    </dgm:pt>
    <dgm:pt modelId="{EF52503B-F5AD-4945-9587-43F0415102F0}" type="pres">
      <dgm:prSet presAssocID="{B5924D73-665D-4526-B2A2-94DE23033E79}" presName="circle1" presStyleLbl="node1" presStyleIdx="0" presStyleCnt="4" custScaleX="132533"/>
      <dgm:spPr/>
      <dgm:t>
        <a:bodyPr/>
        <a:lstStyle/>
        <a:p>
          <a:endParaRPr lang="it-IT"/>
        </a:p>
      </dgm:t>
    </dgm:pt>
    <dgm:pt modelId="{956A5E1D-6DE0-4B03-970C-A32BB4C5827E}" type="pres">
      <dgm:prSet presAssocID="{B5924D73-665D-4526-B2A2-94DE23033E79}" presName="c1text" presStyleLbl="node1" presStyleIdx="0" presStyleCnt="4">
        <dgm:presLayoutVars>
          <dgm:bulletEnabled val="1"/>
        </dgm:presLayoutVars>
      </dgm:prSet>
      <dgm:spPr/>
      <dgm:t>
        <a:bodyPr/>
        <a:lstStyle/>
        <a:p>
          <a:endParaRPr lang="it-IT"/>
        </a:p>
      </dgm:t>
    </dgm:pt>
    <dgm:pt modelId="{EC163049-A0DC-475E-A26C-27661D93681F}" type="pres">
      <dgm:prSet presAssocID="{B5924D73-665D-4526-B2A2-94DE23033E79}" presName="comp2" presStyleCnt="0"/>
      <dgm:spPr/>
    </dgm:pt>
    <dgm:pt modelId="{5BCDA751-AD05-4AAE-8C47-80B7BA110B6C}" type="pres">
      <dgm:prSet presAssocID="{B5924D73-665D-4526-B2A2-94DE23033E79}" presName="circle2" presStyleLbl="node1" presStyleIdx="1" presStyleCnt="4" custScaleX="106779" custLinFactNeighborX="431" custLinFactNeighborY="862"/>
      <dgm:spPr/>
      <dgm:t>
        <a:bodyPr/>
        <a:lstStyle/>
        <a:p>
          <a:endParaRPr lang="it-IT"/>
        </a:p>
      </dgm:t>
    </dgm:pt>
    <dgm:pt modelId="{F3BD692C-B41B-4DB6-B94D-0E146B7C55AC}" type="pres">
      <dgm:prSet presAssocID="{B5924D73-665D-4526-B2A2-94DE23033E79}" presName="c2text" presStyleLbl="node1" presStyleIdx="1" presStyleCnt="4">
        <dgm:presLayoutVars>
          <dgm:bulletEnabled val="1"/>
        </dgm:presLayoutVars>
      </dgm:prSet>
      <dgm:spPr/>
      <dgm:t>
        <a:bodyPr/>
        <a:lstStyle/>
        <a:p>
          <a:endParaRPr lang="it-IT"/>
        </a:p>
      </dgm:t>
    </dgm:pt>
    <dgm:pt modelId="{771B8744-AEAB-4391-998B-A4D20EB712F5}" type="pres">
      <dgm:prSet presAssocID="{B5924D73-665D-4526-B2A2-94DE23033E79}" presName="comp3" presStyleCnt="0"/>
      <dgm:spPr/>
    </dgm:pt>
    <dgm:pt modelId="{49E81819-D709-43B6-9734-40D2469C562F}" type="pres">
      <dgm:prSet presAssocID="{B5924D73-665D-4526-B2A2-94DE23033E79}" presName="circle3" presStyleLbl="node1" presStyleIdx="2" presStyleCnt="4"/>
      <dgm:spPr/>
      <dgm:t>
        <a:bodyPr/>
        <a:lstStyle/>
        <a:p>
          <a:endParaRPr lang="it-IT"/>
        </a:p>
      </dgm:t>
    </dgm:pt>
    <dgm:pt modelId="{8EC27367-C63D-4255-95DF-EF88D8452D2B}" type="pres">
      <dgm:prSet presAssocID="{B5924D73-665D-4526-B2A2-94DE23033E79}" presName="c3text" presStyleLbl="node1" presStyleIdx="2" presStyleCnt="4">
        <dgm:presLayoutVars>
          <dgm:bulletEnabled val="1"/>
        </dgm:presLayoutVars>
      </dgm:prSet>
      <dgm:spPr/>
      <dgm:t>
        <a:bodyPr/>
        <a:lstStyle/>
        <a:p>
          <a:endParaRPr lang="it-IT"/>
        </a:p>
      </dgm:t>
    </dgm:pt>
    <dgm:pt modelId="{AC41A7BC-1CD6-45FF-9834-8C155376D949}" type="pres">
      <dgm:prSet presAssocID="{B5924D73-665D-4526-B2A2-94DE23033E79}" presName="comp4" presStyleCnt="0"/>
      <dgm:spPr/>
    </dgm:pt>
    <dgm:pt modelId="{609637CC-5AAE-4495-8EAC-8743D7A75997}" type="pres">
      <dgm:prSet presAssocID="{B5924D73-665D-4526-B2A2-94DE23033E79}" presName="circle4" presStyleLbl="node1" presStyleIdx="3" presStyleCnt="4" custScaleX="121900"/>
      <dgm:spPr/>
      <dgm:t>
        <a:bodyPr/>
        <a:lstStyle/>
        <a:p>
          <a:endParaRPr lang="it-IT"/>
        </a:p>
      </dgm:t>
    </dgm:pt>
    <dgm:pt modelId="{33BF6C98-C092-486B-BE9F-4250BDDEE812}" type="pres">
      <dgm:prSet presAssocID="{B5924D73-665D-4526-B2A2-94DE23033E79}" presName="c4text" presStyleLbl="node1" presStyleIdx="3" presStyleCnt="4">
        <dgm:presLayoutVars>
          <dgm:bulletEnabled val="1"/>
        </dgm:presLayoutVars>
      </dgm:prSet>
      <dgm:spPr/>
      <dgm:t>
        <a:bodyPr/>
        <a:lstStyle/>
        <a:p>
          <a:endParaRPr lang="it-IT"/>
        </a:p>
      </dgm:t>
    </dgm:pt>
  </dgm:ptLst>
  <dgm:cxnLst>
    <dgm:cxn modelId="{2B527D78-93B3-4FFD-8779-D4122ECE26F8}" type="presOf" srcId="{6655CC5F-159F-4666-8E3E-BE341C218203}" destId="{956A5E1D-6DE0-4B03-970C-A32BB4C5827E}" srcOrd="1" destOrd="0" presId="urn:microsoft.com/office/officeart/2005/8/layout/venn2"/>
    <dgm:cxn modelId="{BD461E78-9386-4340-B29F-F872FEA0DD85}" srcId="{B5924D73-665D-4526-B2A2-94DE23033E79}" destId="{6655CC5F-159F-4666-8E3E-BE341C218203}" srcOrd="0" destOrd="0" parTransId="{DE8DC2E2-B488-4BF9-A0F6-8D7F06F692E0}" sibTransId="{9C27DFFD-76C3-4F62-8F8B-74AEDCE37FE2}"/>
    <dgm:cxn modelId="{1C6E5C67-C3BC-4DF6-995E-E56CFAFDFBA1}" srcId="{B5924D73-665D-4526-B2A2-94DE23033E79}" destId="{A4C9660B-72D6-4A33-B0A1-D562972BEFE9}" srcOrd="3" destOrd="0" parTransId="{D6760E69-245D-4DD6-8DB6-0C8F41D4D192}" sibTransId="{52959BEF-A5BD-4D19-AAE0-4FC6E22F7FB2}"/>
    <dgm:cxn modelId="{1C2E39BA-51B3-4298-AD4A-34AA98804E86}" type="presOf" srcId="{A4C9660B-72D6-4A33-B0A1-D562972BEFE9}" destId="{33BF6C98-C092-486B-BE9F-4250BDDEE812}" srcOrd="1" destOrd="0" presId="urn:microsoft.com/office/officeart/2005/8/layout/venn2"/>
    <dgm:cxn modelId="{23C37489-9279-413B-9A99-25A2172A0D8E}" type="presOf" srcId="{C70CFC55-9468-42B7-90D8-281D2AE4D72A}" destId="{F3BD692C-B41B-4DB6-B94D-0E146B7C55AC}" srcOrd="1" destOrd="0" presId="urn:microsoft.com/office/officeart/2005/8/layout/venn2"/>
    <dgm:cxn modelId="{54D98EC3-AB46-4F86-92CB-F2AFF3134666}" srcId="{B5924D73-665D-4526-B2A2-94DE23033E79}" destId="{A4C93910-DA28-4291-9086-C54C0CE2C4E7}" srcOrd="2" destOrd="0" parTransId="{E8CF21D7-F05D-4B84-B1DF-786675F7166B}" sibTransId="{6E4A4192-0B98-4496-87CE-93BB69E810F1}"/>
    <dgm:cxn modelId="{FA9E75B8-F135-4EC1-85CC-8E87B5D3B38C}" type="presOf" srcId="{6655CC5F-159F-4666-8E3E-BE341C218203}" destId="{EF52503B-F5AD-4945-9587-43F0415102F0}" srcOrd="0" destOrd="0" presId="urn:microsoft.com/office/officeart/2005/8/layout/venn2"/>
    <dgm:cxn modelId="{2D6C4DDC-6DE9-44B8-BCDF-EF662F919B3B}" type="presOf" srcId="{A4C9660B-72D6-4A33-B0A1-D562972BEFE9}" destId="{609637CC-5AAE-4495-8EAC-8743D7A75997}" srcOrd="0" destOrd="0" presId="urn:microsoft.com/office/officeart/2005/8/layout/venn2"/>
    <dgm:cxn modelId="{F73020E1-0659-4950-A15F-82A98AA331E7}" type="presOf" srcId="{C70CFC55-9468-42B7-90D8-281D2AE4D72A}" destId="{5BCDA751-AD05-4AAE-8C47-80B7BA110B6C}" srcOrd="0" destOrd="0" presId="urn:microsoft.com/office/officeart/2005/8/layout/venn2"/>
    <dgm:cxn modelId="{CA803E94-58B3-4F1E-A49F-7974865683A3}" type="presOf" srcId="{B5924D73-665D-4526-B2A2-94DE23033E79}" destId="{7CE17B6B-9404-49E1-A313-F922CA455238}" srcOrd="0" destOrd="0" presId="urn:microsoft.com/office/officeart/2005/8/layout/venn2"/>
    <dgm:cxn modelId="{706BB2A5-CF18-4C2D-A7CD-FDD46755F5C4}" type="presOf" srcId="{A4C93910-DA28-4291-9086-C54C0CE2C4E7}" destId="{8EC27367-C63D-4255-95DF-EF88D8452D2B}" srcOrd="1" destOrd="0" presId="urn:microsoft.com/office/officeart/2005/8/layout/venn2"/>
    <dgm:cxn modelId="{47A5594D-22BA-4C40-8073-314A461E5EA6}" srcId="{B5924D73-665D-4526-B2A2-94DE23033E79}" destId="{C70CFC55-9468-42B7-90D8-281D2AE4D72A}" srcOrd="1" destOrd="0" parTransId="{7FBF0178-0523-4FD3-9987-921BF72E3F87}" sibTransId="{C2520B45-359B-4FDE-98C7-9891A8B7528B}"/>
    <dgm:cxn modelId="{A450B7D3-D0AD-46E5-A6D5-1A7B474BDA60}" type="presOf" srcId="{A4C93910-DA28-4291-9086-C54C0CE2C4E7}" destId="{49E81819-D709-43B6-9734-40D2469C562F}" srcOrd="0" destOrd="0" presId="urn:microsoft.com/office/officeart/2005/8/layout/venn2"/>
    <dgm:cxn modelId="{7C887F85-90E2-40E2-8E31-C1349336FE4A}" type="presParOf" srcId="{7CE17B6B-9404-49E1-A313-F922CA455238}" destId="{E94ADD90-96D2-4085-A864-80C457825CDB}" srcOrd="0" destOrd="0" presId="urn:microsoft.com/office/officeart/2005/8/layout/venn2"/>
    <dgm:cxn modelId="{44FF54AE-F813-456F-86C3-00EFD20B7D3F}" type="presParOf" srcId="{E94ADD90-96D2-4085-A864-80C457825CDB}" destId="{EF52503B-F5AD-4945-9587-43F0415102F0}" srcOrd="0" destOrd="0" presId="urn:microsoft.com/office/officeart/2005/8/layout/venn2"/>
    <dgm:cxn modelId="{96AB352D-4438-4462-8239-495E9E891F91}" type="presParOf" srcId="{E94ADD90-96D2-4085-A864-80C457825CDB}" destId="{956A5E1D-6DE0-4B03-970C-A32BB4C5827E}" srcOrd="1" destOrd="0" presId="urn:microsoft.com/office/officeart/2005/8/layout/venn2"/>
    <dgm:cxn modelId="{4E25FF9A-E881-4E0B-B7E8-102BE74A523B}" type="presParOf" srcId="{7CE17B6B-9404-49E1-A313-F922CA455238}" destId="{EC163049-A0DC-475E-A26C-27661D93681F}" srcOrd="1" destOrd="0" presId="urn:microsoft.com/office/officeart/2005/8/layout/venn2"/>
    <dgm:cxn modelId="{17592541-EF86-4A08-B085-266D0D79B91B}" type="presParOf" srcId="{EC163049-A0DC-475E-A26C-27661D93681F}" destId="{5BCDA751-AD05-4AAE-8C47-80B7BA110B6C}" srcOrd="0" destOrd="0" presId="urn:microsoft.com/office/officeart/2005/8/layout/venn2"/>
    <dgm:cxn modelId="{2EBF3F63-C59C-4068-BFD4-7A74D442BDEE}" type="presParOf" srcId="{EC163049-A0DC-475E-A26C-27661D93681F}" destId="{F3BD692C-B41B-4DB6-B94D-0E146B7C55AC}" srcOrd="1" destOrd="0" presId="urn:microsoft.com/office/officeart/2005/8/layout/venn2"/>
    <dgm:cxn modelId="{458B2E15-0114-4D95-A960-B1276D852B5E}" type="presParOf" srcId="{7CE17B6B-9404-49E1-A313-F922CA455238}" destId="{771B8744-AEAB-4391-998B-A4D20EB712F5}" srcOrd="2" destOrd="0" presId="urn:microsoft.com/office/officeart/2005/8/layout/venn2"/>
    <dgm:cxn modelId="{92B8862D-F00E-4709-A756-23B7ED64EBC8}" type="presParOf" srcId="{771B8744-AEAB-4391-998B-A4D20EB712F5}" destId="{49E81819-D709-43B6-9734-40D2469C562F}" srcOrd="0" destOrd="0" presId="urn:microsoft.com/office/officeart/2005/8/layout/venn2"/>
    <dgm:cxn modelId="{78702CDF-BCEE-4E23-A419-DDA1ABC419E1}" type="presParOf" srcId="{771B8744-AEAB-4391-998B-A4D20EB712F5}" destId="{8EC27367-C63D-4255-95DF-EF88D8452D2B}" srcOrd="1" destOrd="0" presId="urn:microsoft.com/office/officeart/2005/8/layout/venn2"/>
    <dgm:cxn modelId="{9FE884D8-A0DA-4453-B08F-8C47151A2B22}" type="presParOf" srcId="{7CE17B6B-9404-49E1-A313-F922CA455238}" destId="{AC41A7BC-1CD6-45FF-9834-8C155376D949}" srcOrd="3" destOrd="0" presId="urn:microsoft.com/office/officeart/2005/8/layout/venn2"/>
    <dgm:cxn modelId="{EF245A7C-1159-4891-B9EE-B6CE4CF3CF11}" type="presParOf" srcId="{AC41A7BC-1CD6-45FF-9834-8C155376D949}" destId="{609637CC-5AAE-4495-8EAC-8743D7A75997}" srcOrd="0" destOrd="0" presId="urn:microsoft.com/office/officeart/2005/8/layout/venn2"/>
    <dgm:cxn modelId="{A47DCEA9-621F-44D9-9503-817602CC7DF7}" type="presParOf" srcId="{AC41A7BC-1CD6-45FF-9834-8C155376D949}" destId="{33BF6C98-C092-486B-BE9F-4250BDDEE812}"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02EA5C-767F-4BEF-B1E6-D2E844C12B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9A1EFA-E820-4AE2-9341-EBF50AD18F50}">
      <dgm:prSet/>
      <dgm:spPr/>
      <dgm:t>
        <a:bodyPr/>
        <a:lstStyle/>
        <a:p>
          <a:r>
            <a:rPr lang="it-IT"/>
            <a:t>è quello di fornire un linguaggio standard e unificato che serva da modello di riferimento per la descrizione della salute e degli stati ad essa correlati.</a:t>
          </a:r>
          <a:endParaRPr lang="en-US"/>
        </a:p>
      </dgm:t>
    </dgm:pt>
    <dgm:pt modelId="{40132D51-8E7C-4FE6-95D3-831F6D4BF1CF}" type="parTrans" cxnId="{9037C488-C217-44DD-9272-25DBF6B899F3}">
      <dgm:prSet/>
      <dgm:spPr/>
      <dgm:t>
        <a:bodyPr/>
        <a:lstStyle/>
        <a:p>
          <a:endParaRPr lang="en-US"/>
        </a:p>
      </dgm:t>
    </dgm:pt>
    <dgm:pt modelId="{AE23CF13-9987-44F0-8340-7AB160759931}" type="sibTrans" cxnId="{9037C488-C217-44DD-9272-25DBF6B899F3}">
      <dgm:prSet/>
      <dgm:spPr/>
      <dgm:t>
        <a:bodyPr/>
        <a:lstStyle/>
        <a:p>
          <a:endParaRPr lang="en-US"/>
        </a:p>
      </dgm:t>
    </dgm:pt>
    <dgm:pt modelId="{C6A9DFE0-6EAA-4562-8452-290A8A97E4E4}">
      <dgm:prSet/>
      <dgm:spPr/>
      <dgm:t>
        <a:bodyPr/>
        <a:lstStyle/>
        <a:p>
          <a:r>
            <a:rPr lang="it-IT"/>
            <a:t>l’ICF raggruppa in maniera sistematica diversi domini di una persona in una data condizione di salute </a:t>
          </a:r>
          <a:endParaRPr lang="en-US"/>
        </a:p>
      </dgm:t>
    </dgm:pt>
    <dgm:pt modelId="{C0A73663-031A-44B4-B5EA-2C6280761973}" type="parTrans" cxnId="{5647F72B-8CCD-4243-BAE5-ECAD3934C0F6}">
      <dgm:prSet/>
      <dgm:spPr/>
      <dgm:t>
        <a:bodyPr/>
        <a:lstStyle/>
        <a:p>
          <a:endParaRPr lang="en-US"/>
        </a:p>
      </dgm:t>
    </dgm:pt>
    <dgm:pt modelId="{17C03E71-60F5-4760-ACEF-89496F94564D}" type="sibTrans" cxnId="{5647F72B-8CCD-4243-BAE5-ECAD3934C0F6}">
      <dgm:prSet/>
      <dgm:spPr/>
      <dgm:t>
        <a:bodyPr/>
        <a:lstStyle/>
        <a:p>
          <a:endParaRPr lang="en-US"/>
        </a:p>
      </dgm:t>
    </dgm:pt>
    <dgm:pt modelId="{C2EA1483-C25E-40E3-8D9C-16447957F1B6}">
      <dgm:prSet/>
      <dgm:spPr/>
      <dgm:t>
        <a:bodyPr/>
        <a:lstStyle/>
        <a:p>
          <a:r>
            <a:rPr lang="it-IT"/>
            <a:t>(ad es. quello che una persona con una malattia o un disturbo fa o può fare).</a:t>
          </a:r>
          <a:endParaRPr lang="en-US"/>
        </a:p>
      </dgm:t>
    </dgm:pt>
    <dgm:pt modelId="{4A51D753-6421-484F-9E86-FCEA9BFF8512}" type="parTrans" cxnId="{7C65EEAB-51B2-42E6-87D3-3BD80AC02E1D}">
      <dgm:prSet/>
      <dgm:spPr/>
      <dgm:t>
        <a:bodyPr/>
        <a:lstStyle/>
        <a:p>
          <a:endParaRPr lang="en-US"/>
        </a:p>
      </dgm:t>
    </dgm:pt>
    <dgm:pt modelId="{32832C98-9E86-4CF1-B6A5-DC21ED3A3A7D}" type="sibTrans" cxnId="{7C65EEAB-51B2-42E6-87D3-3BD80AC02E1D}">
      <dgm:prSet/>
      <dgm:spPr/>
      <dgm:t>
        <a:bodyPr/>
        <a:lstStyle/>
        <a:p>
          <a:endParaRPr lang="en-US"/>
        </a:p>
      </dgm:t>
    </dgm:pt>
    <dgm:pt modelId="{2F3F778D-9252-44BE-93E5-211871234F2B}" type="pres">
      <dgm:prSet presAssocID="{B202EA5C-767F-4BEF-B1E6-D2E844C12BCE}" presName="root" presStyleCnt="0">
        <dgm:presLayoutVars>
          <dgm:dir/>
          <dgm:resizeHandles val="exact"/>
        </dgm:presLayoutVars>
      </dgm:prSet>
      <dgm:spPr/>
      <dgm:t>
        <a:bodyPr/>
        <a:lstStyle/>
        <a:p>
          <a:endParaRPr lang="it-IT"/>
        </a:p>
      </dgm:t>
    </dgm:pt>
    <dgm:pt modelId="{D0B04515-EA14-4FB8-B1BC-D6C439EEE7BC}" type="pres">
      <dgm:prSet presAssocID="{DC9A1EFA-E820-4AE2-9341-EBF50AD18F50}" presName="compNode" presStyleCnt="0"/>
      <dgm:spPr/>
    </dgm:pt>
    <dgm:pt modelId="{411C7D9D-15F1-4D87-A003-6556B7500D3F}" type="pres">
      <dgm:prSet presAssocID="{DC9A1EFA-E820-4AE2-9341-EBF50AD18F50}" presName="bgRect" presStyleLbl="bgShp" presStyleIdx="0" presStyleCnt="3"/>
      <dgm:spPr/>
    </dgm:pt>
    <dgm:pt modelId="{57C3F0C7-10A7-461C-942B-8DA963ACCC37}" type="pres">
      <dgm:prSet presAssocID="{DC9A1EFA-E820-4AE2-9341-EBF50AD18F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Database"/>
        </a:ext>
      </dgm:extLst>
    </dgm:pt>
    <dgm:pt modelId="{37C6509E-9301-4F0B-95B5-CAFB0BD79004}" type="pres">
      <dgm:prSet presAssocID="{DC9A1EFA-E820-4AE2-9341-EBF50AD18F50}" presName="spaceRect" presStyleCnt="0"/>
      <dgm:spPr/>
    </dgm:pt>
    <dgm:pt modelId="{05E47E39-B60F-4A04-AFBD-3E4B32D6F692}" type="pres">
      <dgm:prSet presAssocID="{DC9A1EFA-E820-4AE2-9341-EBF50AD18F50}" presName="parTx" presStyleLbl="revTx" presStyleIdx="0" presStyleCnt="3">
        <dgm:presLayoutVars>
          <dgm:chMax val="0"/>
          <dgm:chPref val="0"/>
        </dgm:presLayoutVars>
      </dgm:prSet>
      <dgm:spPr/>
      <dgm:t>
        <a:bodyPr/>
        <a:lstStyle/>
        <a:p>
          <a:endParaRPr lang="it-IT"/>
        </a:p>
      </dgm:t>
    </dgm:pt>
    <dgm:pt modelId="{E4B30A48-736B-47B2-AEB3-60F43D86A264}" type="pres">
      <dgm:prSet presAssocID="{AE23CF13-9987-44F0-8340-7AB160759931}" presName="sibTrans" presStyleCnt="0"/>
      <dgm:spPr/>
    </dgm:pt>
    <dgm:pt modelId="{9832FB6D-0D7E-4B8C-B1DD-A6C69C2225E0}" type="pres">
      <dgm:prSet presAssocID="{C6A9DFE0-6EAA-4562-8452-290A8A97E4E4}" presName="compNode" presStyleCnt="0"/>
      <dgm:spPr/>
    </dgm:pt>
    <dgm:pt modelId="{D4249A90-EEF1-4CE9-9CB0-9C747D19CF49}" type="pres">
      <dgm:prSet presAssocID="{C6A9DFE0-6EAA-4562-8452-290A8A97E4E4}" presName="bgRect" presStyleLbl="bgShp" presStyleIdx="1" presStyleCnt="3"/>
      <dgm:spPr/>
    </dgm:pt>
    <dgm:pt modelId="{69E37CD0-2E84-48C0-9DC7-F1DAF67933C7}" type="pres">
      <dgm:prSet presAssocID="{C6A9DFE0-6EAA-4562-8452-290A8A97E4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keleton"/>
        </a:ext>
      </dgm:extLst>
    </dgm:pt>
    <dgm:pt modelId="{4879CCDA-0396-4815-B923-D2FFEEBC1AFD}" type="pres">
      <dgm:prSet presAssocID="{C6A9DFE0-6EAA-4562-8452-290A8A97E4E4}" presName="spaceRect" presStyleCnt="0"/>
      <dgm:spPr/>
    </dgm:pt>
    <dgm:pt modelId="{FE841A35-6CC9-4A3E-BA17-60E18191F80F}" type="pres">
      <dgm:prSet presAssocID="{C6A9DFE0-6EAA-4562-8452-290A8A97E4E4}" presName="parTx" presStyleLbl="revTx" presStyleIdx="1" presStyleCnt="3">
        <dgm:presLayoutVars>
          <dgm:chMax val="0"/>
          <dgm:chPref val="0"/>
        </dgm:presLayoutVars>
      </dgm:prSet>
      <dgm:spPr/>
      <dgm:t>
        <a:bodyPr/>
        <a:lstStyle/>
        <a:p>
          <a:endParaRPr lang="it-IT"/>
        </a:p>
      </dgm:t>
    </dgm:pt>
    <dgm:pt modelId="{AC7CE7DA-E630-4F86-B4BF-F554E50D47C1}" type="pres">
      <dgm:prSet presAssocID="{17C03E71-60F5-4760-ACEF-89496F94564D}" presName="sibTrans" presStyleCnt="0"/>
      <dgm:spPr/>
    </dgm:pt>
    <dgm:pt modelId="{29E3456F-99B2-4D18-B80E-772308779401}" type="pres">
      <dgm:prSet presAssocID="{C2EA1483-C25E-40E3-8D9C-16447957F1B6}" presName="compNode" presStyleCnt="0"/>
      <dgm:spPr/>
    </dgm:pt>
    <dgm:pt modelId="{DDB4E3CA-2EB8-4B85-B401-64BDD4468019}" type="pres">
      <dgm:prSet presAssocID="{C2EA1483-C25E-40E3-8D9C-16447957F1B6}" presName="bgRect" presStyleLbl="bgShp" presStyleIdx="2" presStyleCnt="3"/>
      <dgm:spPr/>
    </dgm:pt>
    <dgm:pt modelId="{C0B5F98F-16CC-45D1-AE07-D2A170A6B49A}" type="pres">
      <dgm:prSet presAssocID="{C2EA1483-C25E-40E3-8D9C-16447957F1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octor"/>
        </a:ext>
      </dgm:extLst>
    </dgm:pt>
    <dgm:pt modelId="{A0B8D3FF-19B2-4106-9F8C-46210800E477}" type="pres">
      <dgm:prSet presAssocID="{C2EA1483-C25E-40E3-8D9C-16447957F1B6}" presName="spaceRect" presStyleCnt="0"/>
      <dgm:spPr/>
    </dgm:pt>
    <dgm:pt modelId="{3C838B8D-81E5-4B33-B01C-D1B6865D935E}" type="pres">
      <dgm:prSet presAssocID="{C2EA1483-C25E-40E3-8D9C-16447957F1B6}" presName="parTx" presStyleLbl="revTx" presStyleIdx="2" presStyleCnt="3">
        <dgm:presLayoutVars>
          <dgm:chMax val="0"/>
          <dgm:chPref val="0"/>
        </dgm:presLayoutVars>
      </dgm:prSet>
      <dgm:spPr/>
      <dgm:t>
        <a:bodyPr/>
        <a:lstStyle/>
        <a:p>
          <a:endParaRPr lang="it-IT"/>
        </a:p>
      </dgm:t>
    </dgm:pt>
  </dgm:ptLst>
  <dgm:cxnLst>
    <dgm:cxn modelId="{9037C488-C217-44DD-9272-25DBF6B899F3}" srcId="{B202EA5C-767F-4BEF-B1E6-D2E844C12BCE}" destId="{DC9A1EFA-E820-4AE2-9341-EBF50AD18F50}" srcOrd="0" destOrd="0" parTransId="{40132D51-8E7C-4FE6-95D3-831F6D4BF1CF}" sibTransId="{AE23CF13-9987-44F0-8340-7AB160759931}"/>
    <dgm:cxn modelId="{E9D9D5EB-BA55-4F72-952A-2F0E07A18226}" type="presOf" srcId="{C2EA1483-C25E-40E3-8D9C-16447957F1B6}" destId="{3C838B8D-81E5-4B33-B01C-D1B6865D935E}" srcOrd="0" destOrd="0" presId="urn:microsoft.com/office/officeart/2018/2/layout/IconVerticalSolidList"/>
    <dgm:cxn modelId="{7A7178EF-354D-4DC9-A34E-D64E25AA8B23}" type="presOf" srcId="{DC9A1EFA-E820-4AE2-9341-EBF50AD18F50}" destId="{05E47E39-B60F-4A04-AFBD-3E4B32D6F692}" srcOrd="0" destOrd="0" presId="urn:microsoft.com/office/officeart/2018/2/layout/IconVerticalSolidList"/>
    <dgm:cxn modelId="{7C65EEAB-51B2-42E6-87D3-3BD80AC02E1D}" srcId="{B202EA5C-767F-4BEF-B1E6-D2E844C12BCE}" destId="{C2EA1483-C25E-40E3-8D9C-16447957F1B6}" srcOrd="2" destOrd="0" parTransId="{4A51D753-6421-484F-9E86-FCEA9BFF8512}" sibTransId="{32832C98-9E86-4CF1-B6A5-DC21ED3A3A7D}"/>
    <dgm:cxn modelId="{2452F870-A8EB-4041-AFB1-889ED3E71D41}" type="presOf" srcId="{B202EA5C-767F-4BEF-B1E6-D2E844C12BCE}" destId="{2F3F778D-9252-44BE-93E5-211871234F2B}" srcOrd="0" destOrd="0" presId="urn:microsoft.com/office/officeart/2018/2/layout/IconVerticalSolidList"/>
    <dgm:cxn modelId="{A106D078-63D5-4BD8-A937-A16A2F198062}" type="presOf" srcId="{C6A9DFE0-6EAA-4562-8452-290A8A97E4E4}" destId="{FE841A35-6CC9-4A3E-BA17-60E18191F80F}" srcOrd="0" destOrd="0" presId="urn:microsoft.com/office/officeart/2018/2/layout/IconVerticalSolidList"/>
    <dgm:cxn modelId="{5647F72B-8CCD-4243-BAE5-ECAD3934C0F6}" srcId="{B202EA5C-767F-4BEF-B1E6-D2E844C12BCE}" destId="{C6A9DFE0-6EAA-4562-8452-290A8A97E4E4}" srcOrd="1" destOrd="0" parTransId="{C0A73663-031A-44B4-B5EA-2C6280761973}" sibTransId="{17C03E71-60F5-4760-ACEF-89496F94564D}"/>
    <dgm:cxn modelId="{857A3868-744A-406B-B309-1DBD1777C039}" type="presParOf" srcId="{2F3F778D-9252-44BE-93E5-211871234F2B}" destId="{D0B04515-EA14-4FB8-B1BC-D6C439EEE7BC}" srcOrd="0" destOrd="0" presId="urn:microsoft.com/office/officeart/2018/2/layout/IconVerticalSolidList"/>
    <dgm:cxn modelId="{4FE2A6F1-BBDC-44C1-897D-8A63EDA2731E}" type="presParOf" srcId="{D0B04515-EA14-4FB8-B1BC-D6C439EEE7BC}" destId="{411C7D9D-15F1-4D87-A003-6556B7500D3F}" srcOrd="0" destOrd="0" presId="urn:microsoft.com/office/officeart/2018/2/layout/IconVerticalSolidList"/>
    <dgm:cxn modelId="{74060697-698C-4485-B009-7759CC7445F6}" type="presParOf" srcId="{D0B04515-EA14-4FB8-B1BC-D6C439EEE7BC}" destId="{57C3F0C7-10A7-461C-942B-8DA963ACCC37}" srcOrd="1" destOrd="0" presId="urn:microsoft.com/office/officeart/2018/2/layout/IconVerticalSolidList"/>
    <dgm:cxn modelId="{FB5CEAE2-BFCA-4264-B995-C11BB76F2AFE}" type="presParOf" srcId="{D0B04515-EA14-4FB8-B1BC-D6C439EEE7BC}" destId="{37C6509E-9301-4F0B-95B5-CAFB0BD79004}" srcOrd="2" destOrd="0" presId="urn:microsoft.com/office/officeart/2018/2/layout/IconVerticalSolidList"/>
    <dgm:cxn modelId="{BE68F20B-9509-40C3-8EB3-5F773F9D85FF}" type="presParOf" srcId="{D0B04515-EA14-4FB8-B1BC-D6C439EEE7BC}" destId="{05E47E39-B60F-4A04-AFBD-3E4B32D6F692}" srcOrd="3" destOrd="0" presId="urn:microsoft.com/office/officeart/2018/2/layout/IconVerticalSolidList"/>
    <dgm:cxn modelId="{3FD7E2D9-EB85-407B-B17F-B499A74C48FB}" type="presParOf" srcId="{2F3F778D-9252-44BE-93E5-211871234F2B}" destId="{E4B30A48-736B-47B2-AEB3-60F43D86A264}" srcOrd="1" destOrd="0" presId="urn:microsoft.com/office/officeart/2018/2/layout/IconVerticalSolidList"/>
    <dgm:cxn modelId="{3BB5E436-021C-4B14-A85D-42F98E9F743F}" type="presParOf" srcId="{2F3F778D-9252-44BE-93E5-211871234F2B}" destId="{9832FB6D-0D7E-4B8C-B1DD-A6C69C2225E0}" srcOrd="2" destOrd="0" presId="urn:microsoft.com/office/officeart/2018/2/layout/IconVerticalSolidList"/>
    <dgm:cxn modelId="{EB794356-9614-412D-BB59-80C367E7E824}" type="presParOf" srcId="{9832FB6D-0D7E-4B8C-B1DD-A6C69C2225E0}" destId="{D4249A90-EEF1-4CE9-9CB0-9C747D19CF49}" srcOrd="0" destOrd="0" presId="urn:microsoft.com/office/officeart/2018/2/layout/IconVerticalSolidList"/>
    <dgm:cxn modelId="{7E4A4775-3D87-440C-80AE-E53AF3443ABD}" type="presParOf" srcId="{9832FB6D-0D7E-4B8C-B1DD-A6C69C2225E0}" destId="{69E37CD0-2E84-48C0-9DC7-F1DAF67933C7}" srcOrd="1" destOrd="0" presId="urn:microsoft.com/office/officeart/2018/2/layout/IconVerticalSolidList"/>
    <dgm:cxn modelId="{1DA638A9-4B47-4F6D-A276-892DD5716DC1}" type="presParOf" srcId="{9832FB6D-0D7E-4B8C-B1DD-A6C69C2225E0}" destId="{4879CCDA-0396-4815-B923-D2FFEEBC1AFD}" srcOrd="2" destOrd="0" presId="urn:microsoft.com/office/officeart/2018/2/layout/IconVerticalSolidList"/>
    <dgm:cxn modelId="{E798CDF5-AA7D-47A8-A984-CE8E20A61915}" type="presParOf" srcId="{9832FB6D-0D7E-4B8C-B1DD-A6C69C2225E0}" destId="{FE841A35-6CC9-4A3E-BA17-60E18191F80F}" srcOrd="3" destOrd="0" presId="urn:microsoft.com/office/officeart/2018/2/layout/IconVerticalSolidList"/>
    <dgm:cxn modelId="{476A7378-C95B-4AFE-97C7-4119F1686CDC}" type="presParOf" srcId="{2F3F778D-9252-44BE-93E5-211871234F2B}" destId="{AC7CE7DA-E630-4F86-B4BF-F554E50D47C1}" srcOrd="3" destOrd="0" presId="urn:microsoft.com/office/officeart/2018/2/layout/IconVerticalSolidList"/>
    <dgm:cxn modelId="{9F8AE95E-F0E8-48E7-8836-4386F80E546E}" type="presParOf" srcId="{2F3F778D-9252-44BE-93E5-211871234F2B}" destId="{29E3456F-99B2-4D18-B80E-772308779401}" srcOrd="4" destOrd="0" presId="urn:microsoft.com/office/officeart/2018/2/layout/IconVerticalSolidList"/>
    <dgm:cxn modelId="{FF60D607-8EDA-4568-9AB6-9C9056F83934}" type="presParOf" srcId="{29E3456F-99B2-4D18-B80E-772308779401}" destId="{DDB4E3CA-2EB8-4B85-B401-64BDD4468019}" srcOrd="0" destOrd="0" presId="urn:microsoft.com/office/officeart/2018/2/layout/IconVerticalSolidList"/>
    <dgm:cxn modelId="{4226B456-D1F8-4188-91E0-618EDF738A2E}" type="presParOf" srcId="{29E3456F-99B2-4D18-B80E-772308779401}" destId="{C0B5F98F-16CC-45D1-AE07-D2A170A6B49A}" srcOrd="1" destOrd="0" presId="urn:microsoft.com/office/officeart/2018/2/layout/IconVerticalSolidList"/>
    <dgm:cxn modelId="{8676120C-8AE9-4670-AF82-2D742359D756}" type="presParOf" srcId="{29E3456F-99B2-4D18-B80E-772308779401}" destId="{A0B8D3FF-19B2-4106-9F8C-46210800E477}" srcOrd="2" destOrd="0" presId="urn:microsoft.com/office/officeart/2018/2/layout/IconVerticalSolidList"/>
    <dgm:cxn modelId="{C83D5C4F-254C-4A92-9E9E-F95E744D4A0C}" type="presParOf" srcId="{29E3456F-99B2-4D18-B80E-772308779401}" destId="{3C838B8D-81E5-4B33-B01C-D1B6865D935E}"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CD3CC8-5659-4F5D-8B4E-7C2C3D220BBC}"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132918DA-51D7-4888-9EAF-ADA81C7E24DF}">
      <dgm:prSet/>
      <dgm:spPr/>
      <dgm:t>
        <a:bodyPr/>
        <a:lstStyle/>
        <a:p>
          <a:r>
            <a:rPr lang="it-IT"/>
            <a:t>interazione tra le condizioni di salute dell'individuo e l'interazione con i fattori ambientali e personali</a:t>
          </a:r>
          <a:endParaRPr lang="en-US"/>
        </a:p>
      </dgm:t>
    </dgm:pt>
    <dgm:pt modelId="{9018B9A0-7BE0-4AE6-B59B-2FBF66DF882F}" type="parTrans" cxnId="{179B7C01-ECFC-4845-BA31-2698FCDBB54A}">
      <dgm:prSet/>
      <dgm:spPr/>
      <dgm:t>
        <a:bodyPr/>
        <a:lstStyle/>
        <a:p>
          <a:endParaRPr lang="en-US"/>
        </a:p>
      </dgm:t>
    </dgm:pt>
    <dgm:pt modelId="{F89105C5-F4CA-4FAE-A605-90ACA81ED0BD}" type="sibTrans" cxnId="{179B7C01-ECFC-4845-BA31-2698FCDBB54A}">
      <dgm:prSet/>
      <dgm:spPr/>
      <dgm:t>
        <a:bodyPr/>
        <a:lstStyle/>
        <a:p>
          <a:endParaRPr lang="en-US"/>
        </a:p>
      </dgm:t>
    </dgm:pt>
    <dgm:pt modelId="{C517BEC8-E827-4A59-902A-8D010AF7FE70}">
      <dgm:prSet/>
      <dgm:spPr/>
      <dgm:t>
        <a:bodyPr/>
        <a:lstStyle/>
        <a:p>
          <a:r>
            <a:rPr lang="it-IT" dirty="0"/>
            <a:t>disabilità è un'interazione con l'ambiente, l'ICF è applicabile a tutte le persone, anche quelle in perfetta salute. </a:t>
          </a:r>
          <a:endParaRPr lang="en-US" dirty="0"/>
        </a:p>
      </dgm:t>
    </dgm:pt>
    <dgm:pt modelId="{0E385C50-A842-4F05-8D59-EA5D97D65136}" type="parTrans" cxnId="{1E50F206-3AAD-46E1-BD46-1176A1870B4F}">
      <dgm:prSet/>
      <dgm:spPr/>
      <dgm:t>
        <a:bodyPr/>
        <a:lstStyle/>
        <a:p>
          <a:endParaRPr lang="en-US"/>
        </a:p>
      </dgm:t>
    </dgm:pt>
    <dgm:pt modelId="{AA49EB4F-0A25-4953-BD4D-AFCBAAAAD27C}" type="sibTrans" cxnId="{1E50F206-3AAD-46E1-BD46-1176A1870B4F}">
      <dgm:prSet/>
      <dgm:spPr/>
      <dgm:t>
        <a:bodyPr/>
        <a:lstStyle/>
        <a:p>
          <a:endParaRPr lang="en-US"/>
        </a:p>
      </dgm:t>
    </dgm:pt>
    <dgm:pt modelId="{5D458FAB-0DCC-4F57-85A4-DB4BBC1403FB}">
      <dgm:prSet/>
      <dgm:spPr/>
      <dgm:t>
        <a:bodyPr/>
        <a:lstStyle/>
        <a:p>
          <a:r>
            <a:rPr lang="it-IT"/>
            <a:t>linguaggio scelto neutro rispetto all'eziologia, enfatizza la "funzione" rispetto al "tipo di malattia»</a:t>
          </a:r>
          <a:endParaRPr lang="en-US"/>
        </a:p>
      </dgm:t>
    </dgm:pt>
    <dgm:pt modelId="{4838C420-4127-404C-85B6-C93B5740D54A}" type="parTrans" cxnId="{12121105-6A75-49B6-B12F-6C984397383E}">
      <dgm:prSet/>
      <dgm:spPr/>
      <dgm:t>
        <a:bodyPr/>
        <a:lstStyle/>
        <a:p>
          <a:endParaRPr lang="en-US"/>
        </a:p>
      </dgm:t>
    </dgm:pt>
    <dgm:pt modelId="{2AFE3EFA-8AF2-43EF-8B64-7F67F6257B4A}" type="sibTrans" cxnId="{12121105-6A75-49B6-B12F-6C984397383E}">
      <dgm:prSet/>
      <dgm:spPr/>
      <dgm:t>
        <a:bodyPr/>
        <a:lstStyle/>
        <a:p>
          <a:endParaRPr lang="en-US"/>
        </a:p>
      </dgm:t>
    </dgm:pt>
    <dgm:pt modelId="{5FA2125B-FA88-4D62-91F2-5E37EA6A988B}">
      <dgm:prSet/>
      <dgm:spPr/>
      <dgm:t>
        <a:bodyPr/>
        <a:lstStyle/>
        <a:p>
          <a:r>
            <a:rPr lang="it-IT" dirty="0"/>
            <a:t>linguaggio standard orientato in senso positivo: non considera la menomazione ma la salute; non la disabilità ma le potenzialità residuali e vicarianti, l'attività e la partecipazione, ponendo le premesse per il superamento di un'interpretazione di handicap solo alla luce del limite.</a:t>
          </a:r>
          <a:endParaRPr lang="en-US" dirty="0"/>
        </a:p>
      </dgm:t>
    </dgm:pt>
    <dgm:pt modelId="{431C47BF-72C0-4CF8-979B-580728937E6E}" type="parTrans" cxnId="{8E6F32EA-D4EA-4282-B5F0-4FC5C14B8432}">
      <dgm:prSet/>
      <dgm:spPr/>
      <dgm:t>
        <a:bodyPr/>
        <a:lstStyle/>
        <a:p>
          <a:endParaRPr lang="en-US"/>
        </a:p>
      </dgm:t>
    </dgm:pt>
    <dgm:pt modelId="{9AC012BF-B14E-4847-9C07-A02149EBA162}" type="sibTrans" cxnId="{8E6F32EA-D4EA-4282-B5F0-4FC5C14B8432}">
      <dgm:prSet/>
      <dgm:spPr/>
      <dgm:t>
        <a:bodyPr/>
        <a:lstStyle/>
        <a:p>
          <a:endParaRPr lang="en-US"/>
        </a:p>
      </dgm:t>
    </dgm:pt>
    <dgm:pt modelId="{74E0B15F-5F09-42C8-AB41-9672A60E86FF}" type="pres">
      <dgm:prSet presAssocID="{DBCD3CC8-5659-4F5D-8B4E-7C2C3D220BBC}" presName="root" presStyleCnt="0">
        <dgm:presLayoutVars>
          <dgm:dir/>
          <dgm:resizeHandles val="exact"/>
        </dgm:presLayoutVars>
      </dgm:prSet>
      <dgm:spPr/>
      <dgm:t>
        <a:bodyPr/>
        <a:lstStyle/>
        <a:p>
          <a:endParaRPr lang="it-IT"/>
        </a:p>
      </dgm:t>
    </dgm:pt>
    <dgm:pt modelId="{D331D0E8-30F8-4450-B08D-D509B5D6654F}" type="pres">
      <dgm:prSet presAssocID="{132918DA-51D7-4888-9EAF-ADA81C7E24DF}" presName="compNode" presStyleCnt="0"/>
      <dgm:spPr/>
    </dgm:pt>
    <dgm:pt modelId="{31095D83-DF38-428D-B4BE-3ABF4C8C3ADA}" type="pres">
      <dgm:prSet presAssocID="{132918DA-51D7-4888-9EAF-ADA81C7E24DF}" presName="bgRect" presStyleLbl="bgShp" presStyleIdx="0" presStyleCnt="4"/>
      <dgm:spPr/>
    </dgm:pt>
    <dgm:pt modelId="{A8B59DC2-FBDD-44F1-907B-CAE3DAC9E60E}" type="pres">
      <dgm:prSet presAssocID="{132918DA-51D7-4888-9EAF-ADA81C7E24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keleton"/>
        </a:ext>
      </dgm:extLst>
    </dgm:pt>
    <dgm:pt modelId="{C8B360DB-AC2E-4D8B-A9B7-3D232B470DD2}" type="pres">
      <dgm:prSet presAssocID="{132918DA-51D7-4888-9EAF-ADA81C7E24DF}" presName="spaceRect" presStyleCnt="0"/>
      <dgm:spPr/>
    </dgm:pt>
    <dgm:pt modelId="{D87DE405-3D25-455E-8F02-A9C3733DCC6F}" type="pres">
      <dgm:prSet presAssocID="{132918DA-51D7-4888-9EAF-ADA81C7E24DF}" presName="parTx" presStyleLbl="revTx" presStyleIdx="0" presStyleCnt="4">
        <dgm:presLayoutVars>
          <dgm:chMax val="0"/>
          <dgm:chPref val="0"/>
        </dgm:presLayoutVars>
      </dgm:prSet>
      <dgm:spPr/>
      <dgm:t>
        <a:bodyPr/>
        <a:lstStyle/>
        <a:p>
          <a:endParaRPr lang="it-IT"/>
        </a:p>
      </dgm:t>
    </dgm:pt>
    <dgm:pt modelId="{5DEEE2C9-4A59-4443-AE91-F4EA8DA2F949}" type="pres">
      <dgm:prSet presAssocID="{F89105C5-F4CA-4FAE-A605-90ACA81ED0BD}" presName="sibTrans" presStyleCnt="0"/>
      <dgm:spPr/>
    </dgm:pt>
    <dgm:pt modelId="{B0878586-D693-40BE-80C2-D311825174E5}" type="pres">
      <dgm:prSet presAssocID="{C517BEC8-E827-4A59-902A-8D010AF7FE70}" presName="compNode" presStyleCnt="0"/>
      <dgm:spPr/>
    </dgm:pt>
    <dgm:pt modelId="{AA886ABF-0982-4C2E-AA8F-7EAAF4E4394B}" type="pres">
      <dgm:prSet presAssocID="{C517BEC8-E827-4A59-902A-8D010AF7FE70}" presName="bgRect" presStyleLbl="bgShp" presStyleIdx="1" presStyleCnt="4"/>
      <dgm:spPr/>
    </dgm:pt>
    <dgm:pt modelId="{D2A05119-146B-4017-B4CA-10690997FFC3}" type="pres">
      <dgm:prSet presAssocID="{C517BEC8-E827-4A59-902A-8D010AF7FE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Wheelchair Access"/>
        </a:ext>
      </dgm:extLst>
    </dgm:pt>
    <dgm:pt modelId="{45015194-4A16-4D58-B608-A53D94F3A951}" type="pres">
      <dgm:prSet presAssocID="{C517BEC8-E827-4A59-902A-8D010AF7FE70}" presName="spaceRect" presStyleCnt="0"/>
      <dgm:spPr/>
    </dgm:pt>
    <dgm:pt modelId="{0C51205F-4FF9-4460-BC6E-42B6246A760B}" type="pres">
      <dgm:prSet presAssocID="{C517BEC8-E827-4A59-902A-8D010AF7FE70}" presName="parTx" presStyleLbl="revTx" presStyleIdx="1" presStyleCnt="4" custScaleY="209458">
        <dgm:presLayoutVars>
          <dgm:chMax val="0"/>
          <dgm:chPref val="0"/>
        </dgm:presLayoutVars>
      </dgm:prSet>
      <dgm:spPr/>
      <dgm:t>
        <a:bodyPr/>
        <a:lstStyle/>
        <a:p>
          <a:endParaRPr lang="it-IT"/>
        </a:p>
      </dgm:t>
    </dgm:pt>
    <dgm:pt modelId="{810B51D6-37A0-4652-A5BE-83544B685CAE}" type="pres">
      <dgm:prSet presAssocID="{AA49EB4F-0A25-4953-BD4D-AFCBAAAAD27C}" presName="sibTrans" presStyleCnt="0"/>
      <dgm:spPr/>
    </dgm:pt>
    <dgm:pt modelId="{4264121C-AC8E-4625-8F78-7662F370C19E}" type="pres">
      <dgm:prSet presAssocID="{5D458FAB-0DCC-4F57-85A4-DB4BBC1403FB}" presName="compNode" presStyleCnt="0"/>
      <dgm:spPr/>
    </dgm:pt>
    <dgm:pt modelId="{42BC2585-2F39-41FB-8DDE-4236CE6CE147}" type="pres">
      <dgm:prSet presAssocID="{5D458FAB-0DCC-4F57-85A4-DB4BBC1403FB}" presName="bgRect" presStyleLbl="bgShp" presStyleIdx="2" presStyleCnt="4" custScaleY="211637"/>
      <dgm:spPr/>
    </dgm:pt>
    <dgm:pt modelId="{194597E8-71CA-42D9-ADE2-08B359E58D09}" type="pres">
      <dgm:prSet presAssocID="{5D458FAB-0DCC-4F57-85A4-DB4BBC1403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octor"/>
        </a:ext>
      </dgm:extLst>
    </dgm:pt>
    <dgm:pt modelId="{79C9810D-472E-4961-A642-06770E4B17D9}" type="pres">
      <dgm:prSet presAssocID="{5D458FAB-0DCC-4F57-85A4-DB4BBC1403FB}" presName="spaceRect" presStyleCnt="0"/>
      <dgm:spPr/>
    </dgm:pt>
    <dgm:pt modelId="{7EE994C5-48EC-4DA2-8BD2-740C540DFFE2}" type="pres">
      <dgm:prSet presAssocID="{5D458FAB-0DCC-4F57-85A4-DB4BBC1403FB}" presName="parTx" presStyleLbl="revTx" presStyleIdx="2" presStyleCnt="4">
        <dgm:presLayoutVars>
          <dgm:chMax val="0"/>
          <dgm:chPref val="0"/>
        </dgm:presLayoutVars>
      </dgm:prSet>
      <dgm:spPr/>
      <dgm:t>
        <a:bodyPr/>
        <a:lstStyle/>
        <a:p>
          <a:endParaRPr lang="it-IT"/>
        </a:p>
      </dgm:t>
    </dgm:pt>
    <dgm:pt modelId="{5DFBBF65-437C-40EC-A940-2D2CED2DE316}" type="pres">
      <dgm:prSet presAssocID="{2AFE3EFA-8AF2-43EF-8B64-7F67F6257B4A}" presName="sibTrans" presStyleCnt="0"/>
      <dgm:spPr/>
    </dgm:pt>
    <dgm:pt modelId="{4E36FA48-E8E7-4956-8A2B-5FED151312D6}" type="pres">
      <dgm:prSet presAssocID="{5FA2125B-FA88-4D62-91F2-5E37EA6A988B}" presName="compNode" presStyleCnt="0"/>
      <dgm:spPr/>
    </dgm:pt>
    <dgm:pt modelId="{E7570B4C-CAB2-436E-BF01-65A3A7B3F444}" type="pres">
      <dgm:prSet presAssocID="{5FA2125B-FA88-4D62-91F2-5E37EA6A988B}" presName="bgRect" presStyleLbl="bgShp" presStyleIdx="3" presStyleCnt="4" custScaleY="292012" custLinFactNeighborY="-19925"/>
      <dgm:spPr/>
    </dgm:pt>
    <dgm:pt modelId="{C3C07C20-3409-474C-8113-E0B062936252}" type="pres">
      <dgm:prSet presAssocID="{5FA2125B-FA88-4D62-91F2-5E37EA6A98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Braille"/>
        </a:ext>
      </dgm:extLst>
    </dgm:pt>
    <dgm:pt modelId="{9EFBE850-720F-4785-8A2C-D6A252415B76}" type="pres">
      <dgm:prSet presAssocID="{5FA2125B-FA88-4D62-91F2-5E37EA6A988B}" presName="spaceRect" presStyleCnt="0"/>
      <dgm:spPr/>
    </dgm:pt>
    <dgm:pt modelId="{431CDEC8-891B-446F-B385-C7B481E40FC8}" type="pres">
      <dgm:prSet presAssocID="{5FA2125B-FA88-4D62-91F2-5E37EA6A988B}" presName="parTx" presStyleLbl="revTx" presStyleIdx="3" presStyleCnt="4">
        <dgm:presLayoutVars>
          <dgm:chMax val="0"/>
          <dgm:chPref val="0"/>
        </dgm:presLayoutVars>
      </dgm:prSet>
      <dgm:spPr/>
      <dgm:t>
        <a:bodyPr/>
        <a:lstStyle/>
        <a:p>
          <a:endParaRPr lang="it-IT"/>
        </a:p>
      </dgm:t>
    </dgm:pt>
  </dgm:ptLst>
  <dgm:cxnLst>
    <dgm:cxn modelId="{1E50F206-3AAD-46E1-BD46-1176A1870B4F}" srcId="{DBCD3CC8-5659-4F5D-8B4E-7C2C3D220BBC}" destId="{C517BEC8-E827-4A59-902A-8D010AF7FE70}" srcOrd="1" destOrd="0" parTransId="{0E385C50-A842-4F05-8D59-EA5D97D65136}" sibTransId="{AA49EB4F-0A25-4953-BD4D-AFCBAAAAD27C}"/>
    <dgm:cxn modelId="{8E6F32EA-D4EA-4282-B5F0-4FC5C14B8432}" srcId="{DBCD3CC8-5659-4F5D-8B4E-7C2C3D220BBC}" destId="{5FA2125B-FA88-4D62-91F2-5E37EA6A988B}" srcOrd="3" destOrd="0" parTransId="{431C47BF-72C0-4CF8-979B-580728937E6E}" sibTransId="{9AC012BF-B14E-4847-9C07-A02149EBA162}"/>
    <dgm:cxn modelId="{43009381-B96A-4F07-8EE1-7FB071A6A07E}" type="presOf" srcId="{132918DA-51D7-4888-9EAF-ADA81C7E24DF}" destId="{D87DE405-3D25-455E-8F02-A9C3733DCC6F}" srcOrd="0" destOrd="0" presId="urn:microsoft.com/office/officeart/2018/2/layout/IconVerticalSolidList"/>
    <dgm:cxn modelId="{12121105-6A75-49B6-B12F-6C984397383E}" srcId="{DBCD3CC8-5659-4F5D-8B4E-7C2C3D220BBC}" destId="{5D458FAB-0DCC-4F57-85A4-DB4BBC1403FB}" srcOrd="2" destOrd="0" parTransId="{4838C420-4127-404C-85B6-C93B5740D54A}" sibTransId="{2AFE3EFA-8AF2-43EF-8B64-7F67F6257B4A}"/>
    <dgm:cxn modelId="{179B7C01-ECFC-4845-BA31-2698FCDBB54A}" srcId="{DBCD3CC8-5659-4F5D-8B4E-7C2C3D220BBC}" destId="{132918DA-51D7-4888-9EAF-ADA81C7E24DF}" srcOrd="0" destOrd="0" parTransId="{9018B9A0-7BE0-4AE6-B59B-2FBF66DF882F}" sibTransId="{F89105C5-F4CA-4FAE-A605-90ACA81ED0BD}"/>
    <dgm:cxn modelId="{D363BF01-C873-488C-97C9-24979D2FE4AD}" type="presOf" srcId="{DBCD3CC8-5659-4F5D-8B4E-7C2C3D220BBC}" destId="{74E0B15F-5F09-42C8-AB41-9672A60E86FF}" srcOrd="0" destOrd="0" presId="urn:microsoft.com/office/officeart/2018/2/layout/IconVerticalSolidList"/>
    <dgm:cxn modelId="{26E32B91-8725-4785-A2BD-48EAB2D6236D}" type="presOf" srcId="{C517BEC8-E827-4A59-902A-8D010AF7FE70}" destId="{0C51205F-4FF9-4460-BC6E-42B6246A760B}" srcOrd="0" destOrd="0" presId="urn:microsoft.com/office/officeart/2018/2/layout/IconVerticalSolidList"/>
    <dgm:cxn modelId="{3688BCA6-5115-4CB8-A57D-69C59110B541}" type="presOf" srcId="{5D458FAB-0DCC-4F57-85A4-DB4BBC1403FB}" destId="{7EE994C5-48EC-4DA2-8BD2-740C540DFFE2}" srcOrd="0" destOrd="0" presId="urn:microsoft.com/office/officeart/2018/2/layout/IconVerticalSolidList"/>
    <dgm:cxn modelId="{0E1AA7A8-0321-4BFA-9F88-B7FDE39A5C73}" type="presOf" srcId="{5FA2125B-FA88-4D62-91F2-5E37EA6A988B}" destId="{431CDEC8-891B-446F-B385-C7B481E40FC8}" srcOrd="0" destOrd="0" presId="urn:microsoft.com/office/officeart/2018/2/layout/IconVerticalSolidList"/>
    <dgm:cxn modelId="{DFA86912-6FEC-4B2D-91EF-8013958B7CC7}" type="presParOf" srcId="{74E0B15F-5F09-42C8-AB41-9672A60E86FF}" destId="{D331D0E8-30F8-4450-B08D-D509B5D6654F}" srcOrd="0" destOrd="0" presId="urn:microsoft.com/office/officeart/2018/2/layout/IconVerticalSolidList"/>
    <dgm:cxn modelId="{5ED2B084-F719-4CBE-A320-B2EAE2E7494B}" type="presParOf" srcId="{D331D0E8-30F8-4450-B08D-D509B5D6654F}" destId="{31095D83-DF38-428D-B4BE-3ABF4C8C3ADA}" srcOrd="0" destOrd="0" presId="urn:microsoft.com/office/officeart/2018/2/layout/IconVerticalSolidList"/>
    <dgm:cxn modelId="{51DC1D19-10B5-483E-B4BE-1B3D0F0FC062}" type="presParOf" srcId="{D331D0E8-30F8-4450-B08D-D509B5D6654F}" destId="{A8B59DC2-FBDD-44F1-907B-CAE3DAC9E60E}" srcOrd="1" destOrd="0" presId="urn:microsoft.com/office/officeart/2018/2/layout/IconVerticalSolidList"/>
    <dgm:cxn modelId="{1FF9A994-36E0-425F-A9B4-4F5FB7D5F585}" type="presParOf" srcId="{D331D0E8-30F8-4450-B08D-D509B5D6654F}" destId="{C8B360DB-AC2E-4D8B-A9B7-3D232B470DD2}" srcOrd="2" destOrd="0" presId="urn:microsoft.com/office/officeart/2018/2/layout/IconVerticalSolidList"/>
    <dgm:cxn modelId="{64CFD6AF-9312-4DFA-A4D0-9B22D5390C39}" type="presParOf" srcId="{D331D0E8-30F8-4450-B08D-D509B5D6654F}" destId="{D87DE405-3D25-455E-8F02-A9C3733DCC6F}" srcOrd="3" destOrd="0" presId="urn:microsoft.com/office/officeart/2018/2/layout/IconVerticalSolidList"/>
    <dgm:cxn modelId="{554B7A59-2CD1-438D-A49C-3298D0E6C6FD}" type="presParOf" srcId="{74E0B15F-5F09-42C8-AB41-9672A60E86FF}" destId="{5DEEE2C9-4A59-4443-AE91-F4EA8DA2F949}" srcOrd="1" destOrd="0" presId="urn:microsoft.com/office/officeart/2018/2/layout/IconVerticalSolidList"/>
    <dgm:cxn modelId="{5EFBC67C-3543-407B-98B6-B8712672D9F8}" type="presParOf" srcId="{74E0B15F-5F09-42C8-AB41-9672A60E86FF}" destId="{B0878586-D693-40BE-80C2-D311825174E5}" srcOrd="2" destOrd="0" presId="urn:microsoft.com/office/officeart/2018/2/layout/IconVerticalSolidList"/>
    <dgm:cxn modelId="{17B4536E-3DF0-4ACA-AF36-5BEDFE7243D5}" type="presParOf" srcId="{B0878586-D693-40BE-80C2-D311825174E5}" destId="{AA886ABF-0982-4C2E-AA8F-7EAAF4E4394B}" srcOrd="0" destOrd="0" presId="urn:microsoft.com/office/officeart/2018/2/layout/IconVerticalSolidList"/>
    <dgm:cxn modelId="{5AA1A21B-BCF8-4AA1-9AE4-D62CA9E3E476}" type="presParOf" srcId="{B0878586-D693-40BE-80C2-D311825174E5}" destId="{D2A05119-146B-4017-B4CA-10690997FFC3}" srcOrd="1" destOrd="0" presId="urn:microsoft.com/office/officeart/2018/2/layout/IconVerticalSolidList"/>
    <dgm:cxn modelId="{936BCA72-88E4-458C-B57A-4D0E133528C1}" type="presParOf" srcId="{B0878586-D693-40BE-80C2-D311825174E5}" destId="{45015194-4A16-4D58-B608-A53D94F3A951}" srcOrd="2" destOrd="0" presId="urn:microsoft.com/office/officeart/2018/2/layout/IconVerticalSolidList"/>
    <dgm:cxn modelId="{6DE93699-512C-40D3-885A-12A273E7B12B}" type="presParOf" srcId="{B0878586-D693-40BE-80C2-D311825174E5}" destId="{0C51205F-4FF9-4460-BC6E-42B6246A760B}" srcOrd="3" destOrd="0" presId="urn:microsoft.com/office/officeart/2018/2/layout/IconVerticalSolidList"/>
    <dgm:cxn modelId="{8AEBBB05-CCEA-4706-8243-39301EAA1C37}" type="presParOf" srcId="{74E0B15F-5F09-42C8-AB41-9672A60E86FF}" destId="{810B51D6-37A0-4652-A5BE-83544B685CAE}" srcOrd="3" destOrd="0" presId="urn:microsoft.com/office/officeart/2018/2/layout/IconVerticalSolidList"/>
    <dgm:cxn modelId="{644F4D8F-187A-45D1-B971-0166F3EC588D}" type="presParOf" srcId="{74E0B15F-5F09-42C8-AB41-9672A60E86FF}" destId="{4264121C-AC8E-4625-8F78-7662F370C19E}" srcOrd="4" destOrd="0" presId="urn:microsoft.com/office/officeart/2018/2/layout/IconVerticalSolidList"/>
    <dgm:cxn modelId="{CD241BCB-7947-4485-8D41-0596AFF5D430}" type="presParOf" srcId="{4264121C-AC8E-4625-8F78-7662F370C19E}" destId="{42BC2585-2F39-41FB-8DDE-4236CE6CE147}" srcOrd="0" destOrd="0" presId="urn:microsoft.com/office/officeart/2018/2/layout/IconVerticalSolidList"/>
    <dgm:cxn modelId="{29A5AD57-A77E-4465-A927-9B7147034E32}" type="presParOf" srcId="{4264121C-AC8E-4625-8F78-7662F370C19E}" destId="{194597E8-71CA-42D9-ADE2-08B359E58D09}" srcOrd="1" destOrd="0" presId="urn:microsoft.com/office/officeart/2018/2/layout/IconVerticalSolidList"/>
    <dgm:cxn modelId="{747B9F73-301F-4BD0-B1D2-2569AF846582}" type="presParOf" srcId="{4264121C-AC8E-4625-8F78-7662F370C19E}" destId="{79C9810D-472E-4961-A642-06770E4B17D9}" srcOrd="2" destOrd="0" presId="urn:microsoft.com/office/officeart/2018/2/layout/IconVerticalSolidList"/>
    <dgm:cxn modelId="{B8C8E802-F6BF-4AE8-8DF3-205E5477A0D8}" type="presParOf" srcId="{4264121C-AC8E-4625-8F78-7662F370C19E}" destId="{7EE994C5-48EC-4DA2-8BD2-740C540DFFE2}" srcOrd="3" destOrd="0" presId="urn:microsoft.com/office/officeart/2018/2/layout/IconVerticalSolidList"/>
    <dgm:cxn modelId="{EEA90BE2-73FF-4EED-B904-ED1D60F46EDE}" type="presParOf" srcId="{74E0B15F-5F09-42C8-AB41-9672A60E86FF}" destId="{5DFBBF65-437C-40EC-A940-2D2CED2DE316}" srcOrd="5" destOrd="0" presId="urn:microsoft.com/office/officeart/2018/2/layout/IconVerticalSolidList"/>
    <dgm:cxn modelId="{E27B5C50-799A-4AFB-8C82-CBB092D40EC0}" type="presParOf" srcId="{74E0B15F-5F09-42C8-AB41-9672A60E86FF}" destId="{4E36FA48-E8E7-4956-8A2B-5FED151312D6}" srcOrd="6" destOrd="0" presId="urn:microsoft.com/office/officeart/2018/2/layout/IconVerticalSolidList"/>
    <dgm:cxn modelId="{389EDE90-F81B-422A-B7BD-86E547E03F55}" type="presParOf" srcId="{4E36FA48-E8E7-4956-8A2B-5FED151312D6}" destId="{E7570B4C-CAB2-436E-BF01-65A3A7B3F444}" srcOrd="0" destOrd="0" presId="urn:microsoft.com/office/officeart/2018/2/layout/IconVerticalSolidList"/>
    <dgm:cxn modelId="{FFAC431F-C638-4C1F-BD68-A0BA2EA0B2DF}" type="presParOf" srcId="{4E36FA48-E8E7-4956-8A2B-5FED151312D6}" destId="{C3C07C20-3409-474C-8113-E0B062936252}" srcOrd="1" destOrd="0" presId="urn:microsoft.com/office/officeart/2018/2/layout/IconVerticalSolidList"/>
    <dgm:cxn modelId="{5CC4D6D8-E8F6-411C-B365-90DD2B655396}" type="presParOf" srcId="{4E36FA48-E8E7-4956-8A2B-5FED151312D6}" destId="{9EFBE850-720F-4785-8A2C-D6A252415B76}" srcOrd="2" destOrd="0" presId="urn:microsoft.com/office/officeart/2018/2/layout/IconVerticalSolidList"/>
    <dgm:cxn modelId="{3C3ECA80-2B95-46D1-B293-9E813F1F4775}" type="presParOf" srcId="{4E36FA48-E8E7-4956-8A2B-5FED151312D6}" destId="{431CDEC8-891B-446F-B385-C7B481E40FC8}"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7529D2-CC30-472E-9B91-B2DA5172E7DA}"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AD28983-7F22-4AAA-B736-3D3ECC2B1E9C}">
      <dgm:prSet/>
      <dgm:spPr/>
      <dgm:t>
        <a:bodyPr/>
        <a:lstStyle/>
        <a:p>
          <a:pPr>
            <a:lnSpc>
              <a:spcPct val="100000"/>
            </a:lnSpc>
            <a:defRPr cap="all"/>
          </a:pPr>
          <a:r>
            <a:rPr lang="it-IT"/>
            <a:t>Conseguenze della dislessia?</a:t>
          </a:r>
          <a:endParaRPr lang="en-US"/>
        </a:p>
      </dgm:t>
    </dgm:pt>
    <dgm:pt modelId="{E393EF53-87F1-4F76-ACD2-BEC22F6EB6FE}" type="parTrans" cxnId="{9E7A9016-F6FF-4FA9-A7B0-E3B4345F67A5}">
      <dgm:prSet/>
      <dgm:spPr/>
      <dgm:t>
        <a:bodyPr/>
        <a:lstStyle/>
        <a:p>
          <a:endParaRPr lang="en-US"/>
        </a:p>
      </dgm:t>
    </dgm:pt>
    <dgm:pt modelId="{C1204D47-AA13-4879-87DF-13481F349405}" type="sibTrans" cxnId="{9E7A9016-F6FF-4FA9-A7B0-E3B4345F67A5}">
      <dgm:prSet/>
      <dgm:spPr/>
      <dgm:t>
        <a:bodyPr/>
        <a:lstStyle/>
        <a:p>
          <a:endParaRPr lang="en-US"/>
        </a:p>
      </dgm:t>
    </dgm:pt>
    <dgm:pt modelId="{2616224E-DA39-4AD8-86DB-04A9FF6A93D7}">
      <dgm:prSet/>
      <dgm:spPr/>
      <dgm:t>
        <a:bodyPr/>
        <a:lstStyle/>
        <a:p>
          <a:pPr>
            <a:lnSpc>
              <a:spcPct val="100000"/>
            </a:lnSpc>
            <a:defRPr cap="all"/>
          </a:pPr>
          <a:r>
            <a:rPr lang="it-IT"/>
            <a:t>Attività che risultano particolarmente complesse?</a:t>
          </a:r>
          <a:endParaRPr lang="en-US"/>
        </a:p>
      </dgm:t>
    </dgm:pt>
    <dgm:pt modelId="{11A28B2C-8D5D-4AAA-882D-4907EEB488EE}" type="parTrans" cxnId="{AEAC4EB8-7033-49A3-B8BF-91E41E08A9F7}">
      <dgm:prSet/>
      <dgm:spPr/>
      <dgm:t>
        <a:bodyPr/>
        <a:lstStyle/>
        <a:p>
          <a:endParaRPr lang="en-US"/>
        </a:p>
      </dgm:t>
    </dgm:pt>
    <dgm:pt modelId="{73A443E4-1EE5-432C-B009-26F81AF82340}" type="sibTrans" cxnId="{AEAC4EB8-7033-49A3-B8BF-91E41E08A9F7}">
      <dgm:prSet/>
      <dgm:spPr/>
      <dgm:t>
        <a:bodyPr/>
        <a:lstStyle/>
        <a:p>
          <a:endParaRPr lang="en-US"/>
        </a:p>
      </dgm:t>
    </dgm:pt>
    <dgm:pt modelId="{FC8B58C3-4DA1-483F-A7F1-DB4FF6ECE4E2}">
      <dgm:prSet/>
      <dgm:spPr/>
      <dgm:t>
        <a:bodyPr/>
        <a:lstStyle/>
        <a:p>
          <a:pPr>
            <a:lnSpc>
              <a:spcPct val="100000"/>
            </a:lnSpc>
            <a:defRPr cap="all"/>
          </a:pPr>
          <a:r>
            <a:rPr lang="it-IT"/>
            <a:t>Strategie ?</a:t>
          </a:r>
          <a:endParaRPr lang="en-US"/>
        </a:p>
      </dgm:t>
    </dgm:pt>
    <dgm:pt modelId="{98DCC10F-4CCF-4CC5-A452-7CFC531CB62B}" type="parTrans" cxnId="{03FF9E41-9B13-48E3-9B77-37AF5CD35E2F}">
      <dgm:prSet/>
      <dgm:spPr/>
      <dgm:t>
        <a:bodyPr/>
        <a:lstStyle/>
        <a:p>
          <a:endParaRPr lang="en-US"/>
        </a:p>
      </dgm:t>
    </dgm:pt>
    <dgm:pt modelId="{0F7A4D45-DF15-416A-9E85-0CDE1673833A}" type="sibTrans" cxnId="{03FF9E41-9B13-48E3-9B77-37AF5CD35E2F}">
      <dgm:prSet/>
      <dgm:spPr/>
      <dgm:t>
        <a:bodyPr/>
        <a:lstStyle/>
        <a:p>
          <a:endParaRPr lang="en-US"/>
        </a:p>
      </dgm:t>
    </dgm:pt>
    <dgm:pt modelId="{2403B7E9-F0CE-432A-880E-9E3664681B76}" type="pres">
      <dgm:prSet presAssocID="{C37529D2-CC30-472E-9B91-B2DA5172E7DA}" presName="root" presStyleCnt="0">
        <dgm:presLayoutVars>
          <dgm:dir/>
          <dgm:resizeHandles val="exact"/>
        </dgm:presLayoutVars>
      </dgm:prSet>
      <dgm:spPr/>
      <dgm:t>
        <a:bodyPr/>
        <a:lstStyle/>
        <a:p>
          <a:endParaRPr lang="it-IT"/>
        </a:p>
      </dgm:t>
    </dgm:pt>
    <dgm:pt modelId="{9480B115-36AE-475C-9C88-55F831BD9518}" type="pres">
      <dgm:prSet presAssocID="{DAD28983-7F22-4AAA-B736-3D3ECC2B1E9C}" presName="compNode" presStyleCnt="0"/>
      <dgm:spPr/>
    </dgm:pt>
    <dgm:pt modelId="{3DA69AFD-FA59-44DF-A5D8-9C448D5DF70E}" type="pres">
      <dgm:prSet presAssocID="{DAD28983-7F22-4AAA-B736-3D3ECC2B1E9C}" presName="iconBgRect" presStyleLbl="bgShp" presStyleIdx="0" presStyleCnt="3"/>
      <dgm:spPr>
        <a:prstGeom prst="round2DiagRect">
          <a:avLst>
            <a:gd name="adj1" fmla="val 29727"/>
            <a:gd name="adj2" fmla="val 0"/>
          </a:avLst>
        </a:prstGeom>
      </dgm:spPr>
    </dgm:pt>
    <dgm:pt modelId="{D199F2B0-2244-442B-9FA6-144192B0B40F}" type="pres">
      <dgm:prSet presAssocID="{DAD28983-7F22-4AAA-B736-3D3ECC2B1E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Brain in head"/>
        </a:ext>
      </dgm:extLst>
    </dgm:pt>
    <dgm:pt modelId="{AFFB90C7-1A38-41C0-8718-84828B9DD64E}" type="pres">
      <dgm:prSet presAssocID="{DAD28983-7F22-4AAA-B736-3D3ECC2B1E9C}" presName="spaceRect" presStyleCnt="0"/>
      <dgm:spPr/>
    </dgm:pt>
    <dgm:pt modelId="{D14A1714-6F32-4370-A8A2-846A7756C418}" type="pres">
      <dgm:prSet presAssocID="{DAD28983-7F22-4AAA-B736-3D3ECC2B1E9C}" presName="textRect" presStyleLbl="revTx" presStyleIdx="0" presStyleCnt="3">
        <dgm:presLayoutVars>
          <dgm:chMax val="1"/>
          <dgm:chPref val="1"/>
        </dgm:presLayoutVars>
      </dgm:prSet>
      <dgm:spPr/>
      <dgm:t>
        <a:bodyPr/>
        <a:lstStyle/>
        <a:p>
          <a:endParaRPr lang="it-IT"/>
        </a:p>
      </dgm:t>
    </dgm:pt>
    <dgm:pt modelId="{AF997E18-BCDE-446A-905D-AC4E923C9943}" type="pres">
      <dgm:prSet presAssocID="{C1204D47-AA13-4879-87DF-13481F349405}" presName="sibTrans" presStyleCnt="0"/>
      <dgm:spPr/>
    </dgm:pt>
    <dgm:pt modelId="{DD17C4EA-07FC-462B-8748-5A0BFBB32DFF}" type="pres">
      <dgm:prSet presAssocID="{2616224E-DA39-4AD8-86DB-04A9FF6A93D7}" presName="compNode" presStyleCnt="0"/>
      <dgm:spPr/>
    </dgm:pt>
    <dgm:pt modelId="{A0965CAB-BFF6-425B-AE2C-C71144AAA7DF}" type="pres">
      <dgm:prSet presAssocID="{2616224E-DA39-4AD8-86DB-04A9FF6A93D7}" presName="iconBgRect" presStyleLbl="bgShp" presStyleIdx="1" presStyleCnt="3"/>
      <dgm:spPr>
        <a:prstGeom prst="round2DiagRect">
          <a:avLst>
            <a:gd name="adj1" fmla="val 29727"/>
            <a:gd name="adj2" fmla="val 0"/>
          </a:avLst>
        </a:prstGeom>
      </dgm:spPr>
    </dgm:pt>
    <dgm:pt modelId="{644F3E0A-34E7-4A41-909F-59105EED0654}" type="pres">
      <dgm:prSet presAssocID="{2616224E-DA39-4AD8-86DB-04A9FF6A93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Skating"/>
        </a:ext>
      </dgm:extLst>
    </dgm:pt>
    <dgm:pt modelId="{BE3C28FF-7185-4582-B0B7-0B69A0FE3286}" type="pres">
      <dgm:prSet presAssocID="{2616224E-DA39-4AD8-86DB-04A9FF6A93D7}" presName="spaceRect" presStyleCnt="0"/>
      <dgm:spPr/>
    </dgm:pt>
    <dgm:pt modelId="{428E7A53-EFB2-40EB-9C38-D10B47B4AAB4}" type="pres">
      <dgm:prSet presAssocID="{2616224E-DA39-4AD8-86DB-04A9FF6A93D7}" presName="textRect" presStyleLbl="revTx" presStyleIdx="1" presStyleCnt="3">
        <dgm:presLayoutVars>
          <dgm:chMax val="1"/>
          <dgm:chPref val="1"/>
        </dgm:presLayoutVars>
      </dgm:prSet>
      <dgm:spPr/>
      <dgm:t>
        <a:bodyPr/>
        <a:lstStyle/>
        <a:p>
          <a:endParaRPr lang="it-IT"/>
        </a:p>
      </dgm:t>
    </dgm:pt>
    <dgm:pt modelId="{F3AAB23D-CD6F-4150-A3D5-3BB62B3DA9FE}" type="pres">
      <dgm:prSet presAssocID="{73A443E4-1EE5-432C-B009-26F81AF82340}" presName="sibTrans" presStyleCnt="0"/>
      <dgm:spPr/>
    </dgm:pt>
    <dgm:pt modelId="{603E9BE5-10BE-4CCB-882C-0AAC2A26088D}" type="pres">
      <dgm:prSet presAssocID="{FC8B58C3-4DA1-483F-A7F1-DB4FF6ECE4E2}" presName="compNode" presStyleCnt="0"/>
      <dgm:spPr/>
    </dgm:pt>
    <dgm:pt modelId="{7B1654DA-B6C2-419F-825B-B2D31C4EBBE2}" type="pres">
      <dgm:prSet presAssocID="{FC8B58C3-4DA1-483F-A7F1-DB4FF6ECE4E2}" presName="iconBgRect" presStyleLbl="bgShp" presStyleIdx="2" presStyleCnt="3"/>
      <dgm:spPr>
        <a:prstGeom prst="round2DiagRect">
          <a:avLst>
            <a:gd name="adj1" fmla="val 29727"/>
            <a:gd name="adj2" fmla="val 0"/>
          </a:avLst>
        </a:prstGeom>
      </dgm:spPr>
    </dgm:pt>
    <dgm:pt modelId="{3C7D9636-64D9-48D8-89C2-D866AA81505F}" type="pres">
      <dgm:prSet presAssocID="{FC8B58C3-4DA1-483F-A7F1-DB4FF6ECE4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Advertising"/>
        </a:ext>
      </dgm:extLst>
    </dgm:pt>
    <dgm:pt modelId="{02163697-E8BE-4BF3-B274-4B561E6A2145}" type="pres">
      <dgm:prSet presAssocID="{FC8B58C3-4DA1-483F-A7F1-DB4FF6ECE4E2}" presName="spaceRect" presStyleCnt="0"/>
      <dgm:spPr/>
    </dgm:pt>
    <dgm:pt modelId="{153684B5-9198-433F-8A9C-A46C2BD7D280}" type="pres">
      <dgm:prSet presAssocID="{FC8B58C3-4DA1-483F-A7F1-DB4FF6ECE4E2}" presName="textRect" presStyleLbl="revTx" presStyleIdx="2" presStyleCnt="3">
        <dgm:presLayoutVars>
          <dgm:chMax val="1"/>
          <dgm:chPref val="1"/>
        </dgm:presLayoutVars>
      </dgm:prSet>
      <dgm:spPr/>
      <dgm:t>
        <a:bodyPr/>
        <a:lstStyle/>
        <a:p>
          <a:endParaRPr lang="it-IT"/>
        </a:p>
      </dgm:t>
    </dgm:pt>
  </dgm:ptLst>
  <dgm:cxnLst>
    <dgm:cxn modelId="{CDF5B1AD-6D1F-47FC-8389-5AA767FE675D}" type="presOf" srcId="{C37529D2-CC30-472E-9B91-B2DA5172E7DA}" destId="{2403B7E9-F0CE-432A-880E-9E3664681B76}" srcOrd="0" destOrd="0" presId="urn:microsoft.com/office/officeart/2018/5/layout/IconLeafLabelList"/>
    <dgm:cxn modelId="{D46B06B6-01BF-46B2-86EF-7134D8A4C986}" type="presOf" srcId="{FC8B58C3-4DA1-483F-A7F1-DB4FF6ECE4E2}" destId="{153684B5-9198-433F-8A9C-A46C2BD7D280}" srcOrd="0" destOrd="0" presId="urn:microsoft.com/office/officeart/2018/5/layout/IconLeafLabelList"/>
    <dgm:cxn modelId="{F0B6A4E9-5E28-4CAE-9FB0-19C02045327A}" type="presOf" srcId="{DAD28983-7F22-4AAA-B736-3D3ECC2B1E9C}" destId="{D14A1714-6F32-4370-A8A2-846A7756C418}" srcOrd="0" destOrd="0" presId="urn:microsoft.com/office/officeart/2018/5/layout/IconLeafLabelList"/>
    <dgm:cxn modelId="{59E4F9F1-2FB4-417A-9F09-DD9D67FF8CB7}" type="presOf" srcId="{2616224E-DA39-4AD8-86DB-04A9FF6A93D7}" destId="{428E7A53-EFB2-40EB-9C38-D10B47B4AAB4}" srcOrd="0" destOrd="0" presId="urn:microsoft.com/office/officeart/2018/5/layout/IconLeafLabelList"/>
    <dgm:cxn modelId="{AEAC4EB8-7033-49A3-B8BF-91E41E08A9F7}" srcId="{C37529D2-CC30-472E-9B91-B2DA5172E7DA}" destId="{2616224E-DA39-4AD8-86DB-04A9FF6A93D7}" srcOrd="1" destOrd="0" parTransId="{11A28B2C-8D5D-4AAA-882D-4907EEB488EE}" sibTransId="{73A443E4-1EE5-432C-B009-26F81AF82340}"/>
    <dgm:cxn modelId="{03FF9E41-9B13-48E3-9B77-37AF5CD35E2F}" srcId="{C37529D2-CC30-472E-9B91-B2DA5172E7DA}" destId="{FC8B58C3-4DA1-483F-A7F1-DB4FF6ECE4E2}" srcOrd="2" destOrd="0" parTransId="{98DCC10F-4CCF-4CC5-A452-7CFC531CB62B}" sibTransId="{0F7A4D45-DF15-416A-9E85-0CDE1673833A}"/>
    <dgm:cxn modelId="{9E7A9016-F6FF-4FA9-A7B0-E3B4345F67A5}" srcId="{C37529D2-CC30-472E-9B91-B2DA5172E7DA}" destId="{DAD28983-7F22-4AAA-B736-3D3ECC2B1E9C}" srcOrd="0" destOrd="0" parTransId="{E393EF53-87F1-4F76-ACD2-BEC22F6EB6FE}" sibTransId="{C1204D47-AA13-4879-87DF-13481F349405}"/>
    <dgm:cxn modelId="{0ED3C207-82FC-4706-8C23-5D3732EF7A92}" type="presParOf" srcId="{2403B7E9-F0CE-432A-880E-9E3664681B76}" destId="{9480B115-36AE-475C-9C88-55F831BD9518}" srcOrd="0" destOrd="0" presId="urn:microsoft.com/office/officeart/2018/5/layout/IconLeafLabelList"/>
    <dgm:cxn modelId="{2F4B918F-306C-4684-9663-2F9CDF70E486}" type="presParOf" srcId="{9480B115-36AE-475C-9C88-55F831BD9518}" destId="{3DA69AFD-FA59-44DF-A5D8-9C448D5DF70E}" srcOrd="0" destOrd="0" presId="urn:microsoft.com/office/officeart/2018/5/layout/IconLeafLabelList"/>
    <dgm:cxn modelId="{A0E01AA2-C95C-4A60-B439-BABCED16294A}" type="presParOf" srcId="{9480B115-36AE-475C-9C88-55F831BD9518}" destId="{D199F2B0-2244-442B-9FA6-144192B0B40F}" srcOrd="1" destOrd="0" presId="urn:microsoft.com/office/officeart/2018/5/layout/IconLeafLabelList"/>
    <dgm:cxn modelId="{C92D26EC-FA0B-4C0C-B542-DBC5C514F06C}" type="presParOf" srcId="{9480B115-36AE-475C-9C88-55F831BD9518}" destId="{AFFB90C7-1A38-41C0-8718-84828B9DD64E}" srcOrd="2" destOrd="0" presId="urn:microsoft.com/office/officeart/2018/5/layout/IconLeafLabelList"/>
    <dgm:cxn modelId="{3C257C49-2530-4E71-A740-C69F31C4CFEF}" type="presParOf" srcId="{9480B115-36AE-475C-9C88-55F831BD9518}" destId="{D14A1714-6F32-4370-A8A2-846A7756C418}" srcOrd="3" destOrd="0" presId="urn:microsoft.com/office/officeart/2018/5/layout/IconLeafLabelList"/>
    <dgm:cxn modelId="{7E2FB0F9-14EB-4D18-A655-AAFC6D2BFA45}" type="presParOf" srcId="{2403B7E9-F0CE-432A-880E-9E3664681B76}" destId="{AF997E18-BCDE-446A-905D-AC4E923C9943}" srcOrd="1" destOrd="0" presId="urn:microsoft.com/office/officeart/2018/5/layout/IconLeafLabelList"/>
    <dgm:cxn modelId="{F9B2D660-5F9F-41BB-AFF2-E7337F329554}" type="presParOf" srcId="{2403B7E9-F0CE-432A-880E-9E3664681B76}" destId="{DD17C4EA-07FC-462B-8748-5A0BFBB32DFF}" srcOrd="2" destOrd="0" presId="urn:microsoft.com/office/officeart/2018/5/layout/IconLeafLabelList"/>
    <dgm:cxn modelId="{5B257D58-8629-41B6-8F70-ADF988EE095E}" type="presParOf" srcId="{DD17C4EA-07FC-462B-8748-5A0BFBB32DFF}" destId="{A0965CAB-BFF6-425B-AE2C-C71144AAA7DF}" srcOrd="0" destOrd="0" presId="urn:microsoft.com/office/officeart/2018/5/layout/IconLeafLabelList"/>
    <dgm:cxn modelId="{3E2ABF49-121E-4841-B8F7-7565220DACC4}" type="presParOf" srcId="{DD17C4EA-07FC-462B-8748-5A0BFBB32DFF}" destId="{644F3E0A-34E7-4A41-909F-59105EED0654}" srcOrd="1" destOrd="0" presId="urn:microsoft.com/office/officeart/2018/5/layout/IconLeafLabelList"/>
    <dgm:cxn modelId="{59FFA19C-3A43-4B2C-9FDB-65CA53ABF0D7}" type="presParOf" srcId="{DD17C4EA-07FC-462B-8748-5A0BFBB32DFF}" destId="{BE3C28FF-7185-4582-B0B7-0B69A0FE3286}" srcOrd="2" destOrd="0" presId="urn:microsoft.com/office/officeart/2018/5/layout/IconLeafLabelList"/>
    <dgm:cxn modelId="{1658AC42-6C4B-4E01-87AD-46483EEBBC87}" type="presParOf" srcId="{DD17C4EA-07FC-462B-8748-5A0BFBB32DFF}" destId="{428E7A53-EFB2-40EB-9C38-D10B47B4AAB4}" srcOrd="3" destOrd="0" presId="urn:microsoft.com/office/officeart/2018/5/layout/IconLeafLabelList"/>
    <dgm:cxn modelId="{CD797AE6-079A-43F4-9802-18BA0A70ED4A}" type="presParOf" srcId="{2403B7E9-F0CE-432A-880E-9E3664681B76}" destId="{F3AAB23D-CD6F-4150-A3D5-3BB62B3DA9FE}" srcOrd="3" destOrd="0" presId="urn:microsoft.com/office/officeart/2018/5/layout/IconLeafLabelList"/>
    <dgm:cxn modelId="{AB988F7C-0DA4-4574-904C-740AB4046F12}" type="presParOf" srcId="{2403B7E9-F0CE-432A-880E-9E3664681B76}" destId="{603E9BE5-10BE-4CCB-882C-0AAC2A26088D}" srcOrd="4" destOrd="0" presId="urn:microsoft.com/office/officeart/2018/5/layout/IconLeafLabelList"/>
    <dgm:cxn modelId="{C61F9860-691C-4A9B-B070-26DDC8F8A698}" type="presParOf" srcId="{603E9BE5-10BE-4CCB-882C-0AAC2A26088D}" destId="{7B1654DA-B6C2-419F-825B-B2D31C4EBBE2}" srcOrd="0" destOrd="0" presId="urn:microsoft.com/office/officeart/2018/5/layout/IconLeafLabelList"/>
    <dgm:cxn modelId="{3D9E3CF1-F820-45ED-A836-2A902560D28A}" type="presParOf" srcId="{603E9BE5-10BE-4CCB-882C-0AAC2A26088D}" destId="{3C7D9636-64D9-48D8-89C2-D866AA81505F}" srcOrd="1" destOrd="0" presId="urn:microsoft.com/office/officeart/2018/5/layout/IconLeafLabelList"/>
    <dgm:cxn modelId="{135B3C44-2B0A-4A9A-A5E6-4BFEB63B5361}" type="presParOf" srcId="{603E9BE5-10BE-4CCB-882C-0AAC2A26088D}" destId="{02163697-E8BE-4BF3-B274-4B561E6A2145}" srcOrd="2" destOrd="0" presId="urn:microsoft.com/office/officeart/2018/5/layout/IconLeafLabelList"/>
    <dgm:cxn modelId="{E1886B27-209F-472C-B354-A83E43C6BA56}" type="presParOf" srcId="{603E9BE5-10BE-4CCB-882C-0AAC2A26088D}" destId="{153684B5-9198-433F-8A9C-A46C2BD7D280}" srcOrd="3" destOrd="0" presId="urn:microsoft.com/office/officeart/2018/5/layout/IconLeaf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34092D-06A4-4300-AD9D-90DBB2D290B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399147-553C-4FA1-8E84-25B07FD6B115}">
      <dgm:prSet/>
      <dgm:spPr/>
      <dgm:t>
        <a:bodyPr/>
        <a:lstStyle/>
        <a:p>
          <a:pPr>
            <a:lnSpc>
              <a:spcPct val="100000"/>
            </a:lnSpc>
          </a:pPr>
          <a:r>
            <a:rPr lang="it-IT"/>
            <a:t>abilità di lettura e abilità di comprensione del testo</a:t>
          </a:r>
          <a:endParaRPr lang="en-US"/>
        </a:p>
      </dgm:t>
    </dgm:pt>
    <dgm:pt modelId="{CC599120-CF43-46E4-8233-A9BB463131ED}" type="parTrans" cxnId="{647A529D-947E-42E3-B566-50CF7546593B}">
      <dgm:prSet/>
      <dgm:spPr/>
      <dgm:t>
        <a:bodyPr/>
        <a:lstStyle/>
        <a:p>
          <a:endParaRPr lang="en-US"/>
        </a:p>
      </dgm:t>
    </dgm:pt>
    <dgm:pt modelId="{8AFA6F29-C6E3-4FD6-9E5A-08F27D5F0B17}" type="sibTrans" cxnId="{647A529D-947E-42E3-B566-50CF7546593B}">
      <dgm:prSet/>
      <dgm:spPr/>
      <dgm:t>
        <a:bodyPr/>
        <a:lstStyle/>
        <a:p>
          <a:endParaRPr lang="en-US"/>
        </a:p>
      </dgm:t>
    </dgm:pt>
    <dgm:pt modelId="{7B9FEE28-310F-44E7-A047-C06883E12B74}">
      <dgm:prSet/>
      <dgm:spPr/>
      <dgm:t>
        <a:bodyPr/>
        <a:lstStyle/>
        <a:p>
          <a:pPr>
            <a:lnSpc>
              <a:spcPct val="100000"/>
            </a:lnSpc>
          </a:pPr>
          <a:r>
            <a:rPr lang="it-IT"/>
            <a:t>livello delle abilità di  lettura</a:t>
          </a:r>
          <a:endParaRPr lang="en-US"/>
        </a:p>
      </dgm:t>
    </dgm:pt>
    <dgm:pt modelId="{4F60005E-AD3D-465A-8DB3-30459683D276}" type="parTrans" cxnId="{B5D98574-2615-4A0E-9D6E-2CF9EC4B0096}">
      <dgm:prSet/>
      <dgm:spPr/>
      <dgm:t>
        <a:bodyPr/>
        <a:lstStyle/>
        <a:p>
          <a:endParaRPr lang="en-US"/>
        </a:p>
      </dgm:t>
    </dgm:pt>
    <dgm:pt modelId="{FE11E9A7-F944-43EC-B9BB-A905103B2281}" type="sibTrans" cxnId="{B5D98574-2615-4A0E-9D6E-2CF9EC4B0096}">
      <dgm:prSet/>
      <dgm:spPr/>
      <dgm:t>
        <a:bodyPr/>
        <a:lstStyle/>
        <a:p>
          <a:endParaRPr lang="en-US"/>
        </a:p>
      </dgm:t>
    </dgm:pt>
    <dgm:pt modelId="{E946A2D1-D631-48DD-B6DF-17B5A9AA76F5}" type="pres">
      <dgm:prSet presAssocID="{8734092D-06A4-4300-AD9D-90DBB2D290BC}" presName="root" presStyleCnt="0">
        <dgm:presLayoutVars>
          <dgm:dir/>
          <dgm:resizeHandles val="exact"/>
        </dgm:presLayoutVars>
      </dgm:prSet>
      <dgm:spPr/>
      <dgm:t>
        <a:bodyPr/>
        <a:lstStyle/>
        <a:p>
          <a:endParaRPr lang="it-IT"/>
        </a:p>
      </dgm:t>
    </dgm:pt>
    <dgm:pt modelId="{91FC30D0-FB74-48F7-B52E-0459ED4C3B9F}" type="pres">
      <dgm:prSet presAssocID="{BE399147-553C-4FA1-8E84-25B07FD6B115}" presName="compNode" presStyleCnt="0"/>
      <dgm:spPr/>
    </dgm:pt>
    <dgm:pt modelId="{BEAFE96C-123A-4278-BBD0-7FB4505A8389}" type="pres">
      <dgm:prSet presAssocID="{BE399147-553C-4FA1-8E84-25B07FD6B1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Head with Gears"/>
        </a:ext>
      </dgm:extLst>
    </dgm:pt>
    <dgm:pt modelId="{00FC347D-A42E-4BA7-9090-D241F250BCE6}" type="pres">
      <dgm:prSet presAssocID="{BE399147-553C-4FA1-8E84-25B07FD6B115}" presName="spaceRect" presStyleCnt="0"/>
      <dgm:spPr/>
    </dgm:pt>
    <dgm:pt modelId="{BF2B894D-A51F-415D-8005-0A847F4A6D71}" type="pres">
      <dgm:prSet presAssocID="{BE399147-553C-4FA1-8E84-25B07FD6B115}" presName="textRect" presStyleLbl="revTx" presStyleIdx="0" presStyleCnt="2">
        <dgm:presLayoutVars>
          <dgm:chMax val="1"/>
          <dgm:chPref val="1"/>
        </dgm:presLayoutVars>
      </dgm:prSet>
      <dgm:spPr/>
      <dgm:t>
        <a:bodyPr/>
        <a:lstStyle/>
        <a:p>
          <a:endParaRPr lang="it-IT"/>
        </a:p>
      </dgm:t>
    </dgm:pt>
    <dgm:pt modelId="{6FE8E215-F70A-4151-9668-DC2E7C426D60}" type="pres">
      <dgm:prSet presAssocID="{8AFA6F29-C6E3-4FD6-9E5A-08F27D5F0B17}" presName="sibTrans" presStyleCnt="0"/>
      <dgm:spPr/>
    </dgm:pt>
    <dgm:pt modelId="{B7A9FFD0-5838-4DDB-A619-5C71589100C0}" type="pres">
      <dgm:prSet presAssocID="{7B9FEE28-310F-44E7-A047-C06883E12B74}" presName="compNode" presStyleCnt="0"/>
      <dgm:spPr/>
    </dgm:pt>
    <dgm:pt modelId="{E7C081B9-A735-4439-9395-1236A4C0DFA8}" type="pres">
      <dgm:prSet presAssocID="{7B9FEE28-310F-44E7-A047-C06883E12B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Books"/>
        </a:ext>
      </dgm:extLst>
    </dgm:pt>
    <dgm:pt modelId="{11F44EF0-3986-4FFF-B016-B195AE0DFF45}" type="pres">
      <dgm:prSet presAssocID="{7B9FEE28-310F-44E7-A047-C06883E12B74}" presName="spaceRect" presStyleCnt="0"/>
      <dgm:spPr/>
    </dgm:pt>
    <dgm:pt modelId="{A0D5AFB6-0636-4BCB-B0F7-C5EA535B0EDD}" type="pres">
      <dgm:prSet presAssocID="{7B9FEE28-310F-44E7-A047-C06883E12B74}" presName="textRect" presStyleLbl="revTx" presStyleIdx="1" presStyleCnt="2">
        <dgm:presLayoutVars>
          <dgm:chMax val="1"/>
          <dgm:chPref val="1"/>
        </dgm:presLayoutVars>
      </dgm:prSet>
      <dgm:spPr/>
      <dgm:t>
        <a:bodyPr/>
        <a:lstStyle/>
        <a:p>
          <a:endParaRPr lang="it-IT"/>
        </a:p>
      </dgm:t>
    </dgm:pt>
  </dgm:ptLst>
  <dgm:cxnLst>
    <dgm:cxn modelId="{3D10E698-D3B6-41AB-89C9-1AB4B51F3C6B}" type="presOf" srcId="{7B9FEE28-310F-44E7-A047-C06883E12B74}" destId="{A0D5AFB6-0636-4BCB-B0F7-C5EA535B0EDD}" srcOrd="0" destOrd="0" presId="urn:microsoft.com/office/officeart/2018/2/layout/IconLabelList"/>
    <dgm:cxn modelId="{4ABF3378-030C-469E-A784-F910CC4B7060}" type="presOf" srcId="{8734092D-06A4-4300-AD9D-90DBB2D290BC}" destId="{E946A2D1-D631-48DD-B6DF-17B5A9AA76F5}" srcOrd="0" destOrd="0" presId="urn:microsoft.com/office/officeart/2018/2/layout/IconLabelList"/>
    <dgm:cxn modelId="{647A529D-947E-42E3-B566-50CF7546593B}" srcId="{8734092D-06A4-4300-AD9D-90DBB2D290BC}" destId="{BE399147-553C-4FA1-8E84-25B07FD6B115}" srcOrd="0" destOrd="0" parTransId="{CC599120-CF43-46E4-8233-A9BB463131ED}" sibTransId="{8AFA6F29-C6E3-4FD6-9E5A-08F27D5F0B17}"/>
    <dgm:cxn modelId="{92436B31-7507-4A7B-A20F-B76F0698C631}" type="presOf" srcId="{BE399147-553C-4FA1-8E84-25B07FD6B115}" destId="{BF2B894D-A51F-415D-8005-0A847F4A6D71}" srcOrd="0" destOrd="0" presId="urn:microsoft.com/office/officeart/2018/2/layout/IconLabelList"/>
    <dgm:cxn modelId="{B5D98574-2615-4A0E-9D6E-2CF9EC4B0096}" srcId="{8734092D-06A4-4300-AD9D-90DBB2D290BC}" destId="{7B9FEE28-310F-44E7-A047-C06883E12B74}" srcOrd="1" destOrd="0" parTransId="{4F60005E-AD3D-465A-8DB3-30459683D276}" sibTransId="{FE11E9A7-F944-43EC-B9BB-A905103B2281}"/>
    <dgm:cxn modelId="{537EC110-DE74-42BD-A35B-EAE53773CBE7}" type="presParOf" srcId="{E946A2D1-D631-48DD-B6DF-17B5A9AA76F5}" destId="{91FC30D0-FB74-48F7-B52E-0459ED4C3B9F}" srcOrd="0" destOrd="0" presId="urn:microsoft.com/office/officeart/2018/2/layout/IconLabelList"/>
    <dgm:cxn modelId="{51D3B716-63A1-4DC7-9092-AF407D2BE1DE}" type="presParOf" srcId="{91FC30D0-FB74-48F7-B52E-0459ED4C3B9F}" destId="{BEAFE96C-123A-4278-BBD0-7FB4505A8389}" srcOrd="0" destOrd="0" presId="urn:microsoft.com/office/officeart/2018/2/layout/IconLabelList"/>
    <dgm:cxn modelId="{4221D70B-2416-4536-8EDD-D4F5BBC92F0D}" type="presParOf" srcId="{91FC30D0-FB74-48F7-B52E-0459ED4C3B9F}" destId="{00FC347D-A42E-4BA7-9090-D241F250BCE6}" srcOrd="1" destOrd="0" presId="urn:microsoft.com/office/officeart/2018/2/layout/IconLabelList"/>
    <dgm:cxn modelId="{70C7112F-A28F-4A39-8C26-18D16BF6802F}" type="presParOf" srcId="{91FC30D0-FB74-48F7-B52E-0459ED4C3B9F}" destId="{BF2B894D-A51F-415D-8005-0A847F4A6D71}" srcOrd="2" destOrd="0" presId="urn:microsoft.com/office/officeart/2018/2/layout/IconLabelList"/>
    <dgm:cxn modelId="{D0A21A89-BE4D-4B97-ABC1-1C3EC9563CC2}" type="presParOf" srcId="{E946A2D1-D631-48DD-B6DF-17B5A9AA76F5}" destId="{6FE8E215-F70A-4151-9668-DC2E7C426D60}" srcOrd="1" destOrd="0" presId="urn:microsoft.com/office/officeart/2018/2/layout/IconLabelList"/>
    <dgm:cxn modelId="{6A979DE7-FC4E-4548-80B8-ACDD4E836F98}" type="presParOf" srcId="{E946A2D1-D631-48DD-B6DF-17B5A9AA76F5}" destId="{B7A9FFD0-5838-4DDB-A619-5C71589100C0}" srcOrd="2" destOrd="0" presId="urn:microsoft.com/office/officeart/2018/2/layout/IconLabelList"/>
    <dgm:cxn modelId="{0C1F7D56-E329-4BA9-8CDC-A411F8B129A5}" type="presParOf" srcId="{B7A9FFD0-5838-4DDB-A619-5C71589100C0}" destId="{E7C081B9-A735-4439-9395-1236A4C0DFA8}" srcOrd="0" destOrd="0" presId="urn:microsoft.com/office/officeart/2018/2/layout/IconLabelList"/>
    <dgm:cxn modelId="{4416F2E8-21FA-4C61-91FC-A87CEE631B7B}" type="presParOf" srcId="{B7A9FFD0-5838-4DDB-A619-5C71589100C0}" destId="{11F44EF0-3986-4FFF-B016-B195AE0DFF45}" srcOrd="1" destOrd="0" presId="urn:microsoft.com/office/officeart/2018/2/layout/IconLabelList"/>
    <dgm:cxn modelId="{A0C48CF9-354F-424E-BCA1-2A072283F3BD}" type="presParOf" srcId="{B7A9FFD0-5838-4DDB-A619-5C71589100C0}" destId="{A0D5AFB6-0636-4BCB-B0F7-C5EA535B0EDD}"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119CE4-E533-47C6-897A-261C57F05905}">
      <dsp:nvSpPr>
        <dsp:cNvPr id="0" name=""/>
        <dsp:cNvSpPr/>
      </dsp:nvSpPr>
      <dsp:spPr>
        <a:xfrm>
          <a:off x="0" y="938172"/>
          <a:ext cx="6832212" cy="17320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70A96-B02E-4971-BE2F-764E24531B48}">
      <dsp:nvSpPr>
        <dsp:cNvPr id="0" name=""/>
        <dsp:cNvSpPr/>
      </dsp:nvSpPr>
      <dsp:spPr>
        <a:xfrm>
          <a:off x="523933" y="1327875"/>
          <a:ext cx="952606" cy="952606"/>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E7D5B5-0952-4DBE-AA42-D45A24323EBF}">
      <dsp:nvSpPr>
        <dsp:cNvPr id="0" name=""/>
        <dsp:cNvSpPr/>
      </dsp:nvSpPr>
      <dsp:spPr>
        <a:xfrm>
          <a:off x="2000472" y="938172"/>
          <a:ext cx="4831739" cy="173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04" tIns="183304" rIns="183304" bIns="183304" numCol="1" spcCol="1270" anchor="ctr" anchorCtr="0">
          <a:noAutofit/>
        </a:bodyPr>
        <a:lstStyle/>
        <a:p>
          <a:pPr lvl="0" algn="l" defTabSz="711200">
            <a:lnSpc>
              <a:spcPct val="90000"/>
            </a:lnSpc>
            <a:spcBef>
              <a:spcPct val="0"/>
            </a:spcBef>
            <a:spcAft>
              <a:spcPct val="35000"/>
            </a:spcAft>
          </a:pPr>
          <a:r>
            <a:rPr lang="it-IT" sz="1600" kern="1200" dirty="0"/>
            <a:t>L’idea dell’Universal Design nasce  dall’esigenza di garantire più diritti alle persone con disabilità </a:t>
          </a:r>
          <a:r>
            <a:rPr lang="it-IT" sz="1600" i="1" kern="1200" dirty="0"/>
            <a:t>accomodando ragionevolmente le strutture per incontrare i loro bisogni </a:t>
          </a:r>
          <a:r>
            <a:rPr lang="it-IT" sz="1600" kern="1200" dirty="0"/>
            <a:t>fisici, cognitivi e di comunicazione. </a:t>
          </a:r>
          <a:endParaRPr lang="en-US" sz="1600" kern="1200" dirty="0"/>
        </a:p>
      </dsp:txBody>
      <dsp:txXfrm>
        <a:off x="2000472" y="938172"/>
        <a:ext cx="4831739" cy="1732011"/>
      </dsp:txXfrm>
    </dsp:sp>
    <dsp:sp modelId="{45DFE028-42A6-4759-AFB3-FE104F928F60}">
      <dsp:nvSpPr>
        <dsp:cNvPr id="0" name=""/>
        <dsp:cNvSpPr/>
      </dsp:nvSpPr>
      <dsp:spPr>
        <a:xfrm>
          <a:off x="0" y="3103186"/>
          <a:ext cx="6832212" cy="17320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C93EB-D274-4428-A2C2-15B90BEC5AA4}">
      <dsp:nvSpPr>
        <dsp:cNvPr id="0" name=""/>
        <dsp:cNvSpPr/>
      </dsp:nvSpPr>
      <dsp:spPr>
        <a:xfrm>
          <a:off x="523933" y="3492888"/>
          <a:ext cx="952606" cy="952606"/>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2854D7-A298-4634-8AA8-3CF62D95142F}">
      <dsp:nvSpPr>
        <dsp:cNvPr id="0" name=""/>
        <dsp:cNvSpPr/>
      </dsp:nvSpPr>
      <dsp:spPr>
        <a:xfrm>
          <a:off x="2000472" y="3103186"/>
          <a:ext cx="4831739" cy="173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304" tIns="183304" rIns="183304" bIns="183304" numCol="1" spcCol="1270" anchor="ctr" anchorCtr="0">
          <a:noAutofit/>
        </a:bodyPr>
        <a:lstStyle/>
        <a:p>
          <a:pPr lvl="0" algn="l" defTabSz="711200">
            <a:lnSpc>
              <a:spcPct val="90000"/>
            </a:lnSpc>
            <a:spcBef>
              <a:spcPct val="0"/>
            </a:spcBef>
            <a:spcAft>
              <a:spcPct val="35000"/>
            </a:spcAft>
          </a:pPr>
          <a:r>
            <a:rPr lang="it-IT" sz="1600" kern="1200"/>
            <a:t>Nell’ UD ciò che risulta essere progettato, fin dall’inizio e senza adattamenti seguenti, per gli utenti che presentano alcune difficoltà, sarà inevitabilmente adeguato anche per chi non presenta particolari esigenze. </a:t>
          </a:r>
          <a:endParaRPr lang="en-US" sz="1600" kern="1200"/>
        </a:p>
      </dsp:txBody>
      <dsp:txXfrm>
        <a:off x="2000472" y="3103186"/>
        <a:ext cx="4831739" cy="173201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1D0AF-B8EE-47C1-A245-18A804301980}">
      <dsp:nvSpPr>
        <dsp:cNvPr id="0" name=""/>
        <dsp:cNvSpPr/>
      </dsp:nvSpPr>
      <dsp:spPr>
        <a:xfrm>
          <a:off x="0" y="312"/>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6CB73-CEED-4CE8-9548-89EBBBB5AB12}">
      <dsp:nvSpPr>
        <dsp:cNvPr id="0" name=""/>
        <dsp:cNvSpPr/>
      </dsp:nvSpPr>
      <dsp:spPr>
        <a:xfrm>
          <a:off x="130015" y="97017"/>
          <a:ext cx="236391" cy="236391"/>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0AC9C9-6F71-4F91-ABFB-4FE5192E2E3E}">
      <dsp:nvSpPr>
        <dsp:cNvPr id="0" name=""/>
        <dsp:cNvSpPr/>
      </dsp:nvSpPr>
      <dsp:spPr>
        <a:xfrm>
          <a:off x="496421" y="312"/>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delle consegne</a:t>
          </a:r>
          <a:endParaRPr lang="en-US" sz="1600" kern="1200"/>
        </a:p>
      </dsp:txBody>
      <dsp:txXfrm>
        <a:off x="496421" y="312"/>
        <a:ext cx="8490982" cy="429801"/>
      </dsp:txXfrm>
    </dsp:sp>
    <dsp:sp modelId="{FC55155A-353A-4957-9FA1-B61DC6170710}">
      <dsp:nvSpPr>
        <dsp:cNvPr id="0" name=""/>
        <dsp:cNvSpPr/>
      </dsp:nvSpPr>
      <dsp:spPr>
        <a:xfrm>
          <a:off x="0" y="537564"/>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8AF39-456D-45AB-8D19-9928CF5E4206}">
      <dsp:nvSpPr>
        <dsp:cNvPr id="0" name=""/>
        <dsp:cNvSpPr/>
      </dsp:nvSpPr>
      <dsp:spPr>
        <a:xfrm>
          <a:off x="130015" y="634270"/>
          <a:ext cx="236391" cy="236391"/>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BE76B3-73D4-4F99-B82C-A8DA3FD7E8EA}">
      <dsp:nvSpPr>
        <dsp:cNvPr id="0" name=""/>
        <dsp:cNvSpPr/>
      </dsp:nvSpPr>
      <dsp:spPr>
        <a:xfrm>
          <a:off x="496421" y="537564"/>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dei problemi di matematica</a:t>
          </a:r>
          <a:endParaRPr lang="en-US" sz="1600" kern="1200"/>
        </a:p>
      </dsp:txBody>
      <dsp:txXfrm>
        <a:off x="496421" y="537564"/>
        <a:ext cx="8490982" cy="429801"/>
      </dsp:txXfrm>
    </dsp:sp>
    <dsp:sp modelId="{EF9E0948-CC7B-4D13-B210-97175E5885F0}">
      <dsp:nvSpPr>
        <dsp:cNvPr id="0" name=""/>
        <dsp:cNvSpPr/>
      </dsp:nvSpPr>
      <dsp:spPr>
        <a:xfrm>
          <a:off x="0" y="1074817"/>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59EBA-2917-4BC5-8D25-7A671C5B68C7}">
      <dsp:nvSpPr>
        <dsp:cNvPr id="0" name=""/>
        <dsp:cNvSpPr/>
      </dsp:nvSpPr>
      <dsp:spPr>
        <a:xfrm>
          <a:off x="130015" y="1171522"/>
          <a:ext cx="236391" cy="236391"/>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22B7E0-FE0F-414D-8494-38659030EBB8}">
      <dsp:nvSpPr>
        <dsp:cNvPr id="0" name=""/>
        <dsp:cNvSpPr/>
      </dsp:nvSpPr>
      <dsp:spPr>
        <a:xfrm>
          <a:off x="496421" y="1074817"/>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Studio</a:t>
          </a:r>
          <a:endParaRPr lang="en-US" sz="1600" kern="1200"/>
        </a:p>
      </dsp:txBody>
      <dsp:txXfrm>
        <a:off x="496421" y="1074817"/>
        <a:ext cx="8490982" cy="429801"/>
      </dsp:txXfrm>
    </dsp:sp>
    <dsp:sp modelId="{C42429A3-790B-40A4-BD6C-81CA4C2D76CD}">
      <dsp:nvSpPr>
        <dsp:cNvPr id="0" name=""/>
        <dsp:cNvSpPr/>
      </dsp:nvSpPr>
      <dsp:spPr>
        <a:xfrm>
          <a:off x="0" y="1612069"/>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960A1-8243-4C10-87F3-C24671F2178E}">
      <dsp:nvSpPr>
        <dsp:cNvPr id="0" name=""/>
        <dsp:cNvSpPr/>
      </dsp:nvSpPr>
      <dsp:spPr>
        <a:xfrm>
          <a:off x="130015" y="1708774"/>
          <a:ext cx="236391" cy="236391"/>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8A965-98BF-4967-B082-5202D2EB4C42}">
      <dsp:nvSpPr>
        <dsp:cNvPr id="0" name=""/>
        <dsp:cNvSpPr/>
      </dsp:nvSpPr>
      <dsp:spPr>
        <a:xfrm>
          <a:off x="496421" y="1612069"/>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della lavagna</a:t>
          </a:r>
          <a:endParaRPr lang="en-US" sz="1600" kern="1200"/>
        </a:p>
      </dsp:txBody>
      <dsp:txXfrm>
        <a:off x="496421" y="1612069"/>
        <a:ext cx="8490982" cy="429801"/>
      </dsp:txXfrm>
    </dsp:sp>
    <dsp:sp modelId="{56192189-6982-4E96-BC74-31416557A78E}">
      <dsp:nvSpPr>
        <dsp:cNvPr id="0" name=""/>
        <dsp:cNvSpPr/>
      </dsp:nvSpPr>
      <dsp:spPr>
        <a:xfrm>
          <a:off x="0" y="2149321"/>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19C184-8950-47CF-936D-CC21309F2C2B}">
      <dsp:nvSpPr>
        <dsp:cNvPr id="0" name=""/>
        <dsp:cNvSpPr/>
      </dsp:nvSpPr>
      <dsp:spPr>
        <a:xfrm>
          <a:off x="130015" y="2246027"/>
          <a:ext cx="236391" cy="236391"/>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6B66E0-D35C-47AD-8315-AEF8C67617E8}">
      <dsp:nvSpPr>
        <dsp:cNvPr id="0" name=""/>
        <dsp:cNvSpPr/>
      </dsp:nvSpPr>
      <dsp:spPr>
        <a:xfrm>
          <a:off x="496421" y="2149321"/>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dei compiti sul diario</a:t>
          </a:r>
          <a:endParaRPr lang="en-US" sz="1600" kern="1200"/>
        </a:p>
      </dsp:txBody>
      <dsp:txXfrm>
        <a:off x="496421" y="2149321"/>
        <a:ext cx="8490982" cy="429801"/>
      </dsp:txXfrm>
    </dsp:sp>
    <dsp:sp modelId="{AE6CAC14-01C4-4078-BC17-8F7CA690C509}">
      <dsp:nvSpPr>
        <dsp:cNvPr id="0" name=""/>
        <dsp:cNvSpPr/>
      </dsp:nvSpPr>
      <dsp:spPr>
        <a:xfrm>
          <a:off x="0" y="2686574"/>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6D458-1FBC-46E3-BC61-6BD5E29D6D8E}">
      <dsp:nvSpPr>
        <dsp:cNvPr id="0" name=""/>
        <dsp:cNvSpPr/>
      </dsp:nvSpPr>
      <dsp:spPr>
        <a:xfrm>
          <a:off x="130015" y="2783279"/>
          <a:ext cx="236391" cy="236391"/>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97B574-F6C2-4D77-B458-87F548F04285}">
      <dsp:nvSpPr>
        <dsp:cNvPr id="0" name=""/>
        <dsp:cNvSpPr/>
      </dsp:nvSpPr>
      <dsp:spPr>
        <a:xfrm>
          <a:off x="496421" y="2686574"/>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di messaggi e chat</a:t>
          </a:r>
          <a:endParaRPr lang="en-US" sz="1600" kern="1200"/>
        </a:p>
      </dsp:txBody>
      <dsp:txXfrm>
        <a:off x="496421" y="2686574"/>
        <a:ext cx="8490982" cy="429801"/>
      </dsp:txXfrm>
    </dsp:sp>
    <dsp:sp modelId="{239DA369-9105-4917-A369-936740A0DB46}">
      <dsp:nvSpPr>
        <dsp:cNvPr id="0" name=""/>
        <dsp:cNvSpPr/>
      </dsp:nvSpPr>
      <dsp:spPr>
        <a:xfrm>
          <a:off x="0" y="3223826"/>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EA435-692C-43EF-A199-2B9F0785AD78}">
      <dsp:nvSpPr>
        <dsp:cNvPr id="0" name=""/>
        <dsp:cNvSpPr/>
      </dsp:nvSpPr>
      <dsp:spPr>
        <a:xfrm>
          <a:off x="130015" y="3320532"/>
          <a:ext cx="236391" cy="236391"/>
        </a:xfrm>
        <a:prstGeom prst="rect">
          <a:avLst/>
        </a:prstGeom>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555AF1-BFA6-4C73-A9F7-515ECBC10731}">
      <dsp:nvSpPr>
        <dsp:cNvPr id="0" name=""/>
        <dsp:cNvSpPr/>
      </dsp:nvSpPr>
      <dsp:spPr>
        <a:xfrm>
          <a:off x="496421" y="3223826"/>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711200">
            <a:lnSpc>
              <a:spcPct val="100000"/>
            </a:lnSpc>
            <a:spcBef>
              <a:spcPct val="0"/>
            </a:spcBef>
            <a:spcAft>
              <a:spcPct val="35000"/>
            </a:spcAft>
          </a:pPr>
          <a:r>
            <a:rPr lang="it-IT" sz="1600" kern="1200"/>
            <a:t>Lettura di istruzioni</a:t>
          </a:r>
          <a:endParaRPr lang="en-US" sz="1600" kern="1200"/>
        </a:p>
      </dsp:txBody>
      <dsp:txXfrm>
        <a:off x="496421" y="3223826"/>
        <a:ext cx="8490982" cy="42980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8931A-7326-4C82-A1E7-1955EF7EE7BF}">
      <dsp:nvSpPr>
        <dsp:cNvPr id="0" name=""/>
        <dsp:cNvSpPr/>
      </dsp:nvSpPr>
      <dsp:spPr>
        <a:xfrm>
          <a:off x="0" y="1516"/>
          <a:ext cx="8987404" cy="7686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861C1-E676-4D30-BFD9-897996212F89}">
      <dsp:nvSpPr>
        <dsp:cNvPr id="0" name=""/>
        <dsp:cNvSpPr/>
      </dsp:nvSpPr>
      <dsp:spPr>
        <a:xfrm>
          <a:off x="232505" y="174454"/>
          <a:ext cx="422736" cy="422736"/>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F252A6-9AF1-4F94-9044-06C66E4DCAB2}">
      <dsp:nvSpPr>
        <dsp:cNvPr id="0" name=""/>
        <dsp:cNvSpPr/>
      </dsp:nvSpPr>
      <dsp:spPr>
        <a:xfrm>
          <a:off x="887747" y="1516"/>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lvl="0" algn="l" defTabSz="800100">
            <a:lnSpc>
              <a:spcPct val="100000"/>
            </a:lnSpc>
            <a:spcBef>
              <a:spcPct val="0"/>
            </a:spcBef>
            <a:spcAft>
              <a:spcPct val="35000"/>
            </a:spcAft>
          </a:pPr>
          <a:r>
            <a:rPr lang="it-IT" sz="1800" kern="1200"/>
            <a:t>Lentezza nei compiti che richiedono la lettura </a:t>
          </a:r>
          <a:endParaRPr lang="en-US" sz="1800" kern="1200"/>
        </a:p>
      </dsp:txBody>
      <dsp:txXfrm>
        <a:off x="887747" y="1516"/>
        <a:ext cx="8099656" cy="768612"/>
      </dsp:txXfrm>
    </dsp:sp>
    <dsp:sp modelId="{83B07C03-26E6-4FE0-A8E9-3960B993C3DB}">
      <dsp:nvSpPr>
        <dsp:cNvPr id="0" name=""/>
        <dsp:cNvSpPr/>
      </dsp:nvSpPr>
      <dsp:spPr>
        <a:xfrm>
          <a:off x="0" y="962281"/>
          <a:ext cx="8987404" cy="768612"/>
        </a:xfrm>
        <a:prstGeom prst="roundRect">
          <a:avLst>
            <a:gd name="adj" fmla="val 10000"/>
          </a:avLst>
        </a:prstGeom>
        <a:solidFill>
          <a:schemeClr val="accent2">
            <a:hueOff val="151055"/>
            <a:satOff val="-15998"/>
            <a:lumOff val="-392"/>
            <a:alphaOff val="0"/>
          </a:schemeClr>
        </a:solidFill>
        <a:ln>
          <a:noFill/>
        </a:ln>
        <a:effectLst/>
      </dsp:spPr>
      <dsp:style>
        <a:lnRef idx="0">
          <a:scrgbClr r="0" g="0" b="0"/>
        </a:lnRef>
        <a:fillRef idx="1">
          <a:scrgbClr r="0" g="0" b="0"/>
        </a:fillRef>
        <a:effectRef idx="0">
          <a:scrgbClr r="0" g="0" b="0"/>
        </a:effectRef>
        <a:fontRef idx="minor"/>
      </dsp:style>
    </dsp:sp>
    <dsp:sp modelId="{192C7E1C-ED84-4CE9-B218-AEEBB8C92FC4}">
      <dsp:nvSpPr>
        <dsp:cNvPr id="0" name=""/>
        <dsp:cNvSpPr/>
      </dsp:nvSpPr>
      <dsp:spPr>
        <a:xfrm>
          <a:off x="232505" y="1135219"/>
          <a:ext cx="422736" cy="422736"/>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A13A68-27DD-4C82-BE16-2E0C23855AE9}">
      <dsp:nvSpPr>
        <dsp:cNvPr id="0" name=""/>
        <dsp:cNvSpPr/>
      </dsp:nvSpPr>
      <dsp:spPr>
        <a:xfrm>
          <a:off x="887747" y="962281"/>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lvl="0" algn="l" defTabSz="800100">
            <a:lnSpc>
              <a:spcPct val="100000"/>
            </a:lnSpc>
            <a:spcBef>
              <a:spcPct val="0"/>
            </a:spcBef>
            <a:spcAft>
              <a:spcPct val="35000"/>
            </a:spcAft>
          </a:pPr>
          <a:r>
            <a:rPr lang="it-IT" sz="1800" kern="1200"/>
            <a:t>Necessità di maggior tempo per svolgere gli stessi compiti dei compagni e maggiore affaticabilità</a:t>
          </a:r>
          <a:endParaRPr lang="en-US" sz="1800" kern="1200"/>
        </a:p>
      </dsp:txBody>
      <dsp:txXfrm>
        <a:off x="887747" y="962281"/>
        <a:ext cx="8099656" cy="768612"/>
      </dsp:txXfrm>
    </dsp:sp>
    <dsp:sp modelId="{677E109C-4AE1-4262-BA93-9978560B713D}">
      <dsp:nvSpPr>
        <dsp:cNvPr id="0" name=""/>
        <dsp:cNvSpPr/>
      </dsp:nvSpPr>
      <dsp:spPr>
        <a:xfrm>
          <a:off x="0" y="1923047"/>
          <a:ext cx="8987404" cy="768612"/>
        </a:xfrm>
        <a:prstGeom prst="roundRect">
          <a:avLst>
            <a:gd name="adj" fmla="val 10000"/>
          </a:avLst>
        </a:prstGeom>
        <a:solidFill>
          <a:schemeClr val="accent2">
            <a:hueOff val="302110"/>
            <a:satOff val="-31995"/>
            <a:lumOff val="-784"/>
            <a:alphaOff val="0"/>
          </a:schemeClr>
        </a:solidFill>
        <a:ln>
          <a:noFill/>
        </a:ln>
        <a:effectLst/>
      </dsp:spPr>
      <dsp:style>
        <a:lnRef idx="0">
          <a:scrgbClr r="0" g="0" b="0"/>
        </a:lnRef>
        <a:fillRef idx="1">
          <a:scrgbClr r="0" g="0" b="0"/>
        </a:fillRef>
        <a:effectRef idx="0">
          <a:scrgbClr r="0" g="0" b="0"/>
        </a:effectRef>
        <a:fontRef idx="minor"/>
      </dsp:style>
    </dsp:sp>
    <dsp:sp modelId="{E37C18C3-5CA0-469A-8099-6FEB495A0BCD}">
      <dsp:nvSpPr>
        <dsp:cNvPr id="0" name=""/>
        <dsp:cNvSpPr/>
      </dsp:nvSpPr>
      <dsp:spPr>
        <a:xfrm>
          <a:off x="232505" y="2095984"/>
          <a:ext cx="422736" cy="422736"/>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4B6340-3B86-47C4-913B-BF6104D62AC9}">
      <dsp:nvSpPr>
        <dsp:cNvPr id="0" name=""/>
        <dsp:cNvSpPr/>
      </dsp:nvSpPr>
      <dsp:spPr>
        <a:xfrm>
          <a:off x="887747" y="1923047"/>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lvl="0" algn="l" defTabSz="800100">
            <a:lnSpc>
              <a:spcPct val="100000"/>
            </a:lnSpc>
            <a:spcBef>
              <a:spcPct val="0"/>
            </a:spcBef>
            <a:spcAft>
              <a:spcPct val="35000"/>
            </a:spcAft>
          </a:pPr>
          <a:r>
            <a:rPr lang="it-IT" sz="1800" kern="1200"/>
            <a:t>Lentezza nello studio </a:t>
          </a:r>
          <a:endParaRPr lang="en-US" sz="1800" kern="1200"/>
        </a:p>
      </dsp:txBody>
      <dsp:txXfrm>
        <a:off x="887747" y="1923047"/>
        <a:ext cx="8099656" cy="768612"/>
      </dsp:txXfrm>
    </dsp:sp>
    <dsp:sp modelId="{380E6B9D-C36A-478F-AEB3-A544547231E3}">
      <dsp:nvSpPr>
        <dsp:cNvPr id="0" name=""/>
        <dsp:cNvSpPr/>
      </dsp:nvSpPr>
      <dsp:spPr>
        <a:xfrm>
          <a:off x="0" y="2883812"/>
          <a:ext cx="8987404" cy="768612"/>
        </a:xfrm>
        <a:prstGeom prst="roundRect">
          <a:avLst>
            <a:gd name="adj" fmla="val 10000"/>
          </a:avLst>
        </a:prstGeom>
        <a:solidFill>
          <a:schemeClr val="accent2">
            <a:hueOff val="453165"/>
            <a:satOff val="-47993"/>
            <a:lumOff val="-1176"/>
            <a:alphaOff val="0"/>
          </a:schemeClr>
        </a:solidFill>
        <a:ln>
          <a:noFill/>
        </a:ln>
        <a:effectLst/>
      </dsp:spPr>
      <dsp:style>
        <a:lnRef idx="0">
          <a:scrgbClr r="0" g="0" b="0"/>
        </a:lnRef>
        <a:fillRef idx="1">
          <a:scrgbClr r="0" g="0" b="0"/>
        </a:fillRef>
        <a:effectRef idx="0">
          <a:scrgbClr r="0" g="0" b="0"/>
        </a:effectRef>
        <a:fontRef idx="minor"/>
      </dsp:style>
    </dsp:sp>
    <dsp:sp modelId="{6CCC15C7-B38F-4C07-9BDB-7EB5B7265A55}">
      <dsp:nvSpPr>
        <dsp:cNvPr id="0" name=""/>
        <dsp:cNvSpPr/>
      </dsp:nvSpPr>
      <dsp:spPr>
        <a:xfrm>
          <a:off x="232505" y="3056750"/>
          <a:ext cx="422736" cy="422736"/>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452D3B-2FB6-4DD6-9C60-9CC53E11C818}">
      <dsp:nvSpPr>
        <dsp:cNvPr id="0" name=""/>
        <dsp:cNvSpPr/>
      </dsp:nvSpPr>
      <dsp:spPr>
        <a:xfrm>
          <a:off x="887747" y="2883812"/>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lvl="0" algn="l" defTabSz="800100">
            <a:lnSpc>
              <a:spcPct val="100000"/>
            </a:lnSpc>
            <a:spcBef>
              <a:spcPct val="0"/>
            </a:spcBef>
            <a:spcAft>
              <a:spcPct val="35000"/>
            </a:spcAft>
          </a:pPr>
          <a:r>
            <a:rPr lang="it-IT" sz="1800" kern="1200"/>
            <a:t>Tendenza a compensare con una lettura globale e non analitica con salto di parole con conseguenti errori nella domande v/f</a:t>
          </a:r>
          <a:endParaRPr lang="en-US" sz="1800" kern="1200"/>
        </a:p>
      </dsp:txBody>
      <dsp:txXfrm>
        <a:off x="887747" y="2883812"/>
        <a:ext cx="8099656" cy="76861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02581-DC43-4173-9B4F-6D577B725EEC}">
      <dsp:nvSpPr>
        <dsp:cNvPr id="0" name=""/>
        <dsp:cNvSpPr/>
      </dsp:nvSpPr>
      <dsp:spPr>
        <a:xfrm>
          <a:off x="0" y="855526"/>
          <a:ext cx="6832212" cy="15794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9ECB9-DCE2-4FEE-A958-6082267D0235}">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F71B73-2537-402E-AA36-A3493D91494F}">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lvl="0" algn="l" defTabSz="977900">
            <a:lnSpc>
              <a:spcPct val="100000"/>
            </a:lnSpc>
            <a:spcBef>
              <a:spcPct val="0"/>
            </a:spcBef>
            <a:spcAft>
              <a:spcPct val="35000"/>
            </a:spcAft>
          </a:pPr>
          <a:r>
            <a:rPr lang="it-IT" sz="2200" kern="1200" dirty="0"/>
            <a:t>Un efficace approccio alla letto-scrittura</a:t>
          </a:r>
          <a:endParaRPr lang="en-US" sz="2200" kern="1200" dirty="0"/>
        </a:p>
      </dsp:txBody>
      <dsp:txXfrm>
        <a:off x="1824245" y="855526"/>
        <a:ext cx="5007966" cy="1579433"/>
      </dsp:txXfrm>
    </dsp:sp>
    <dsp:sp modelId="{1293585A-3F1A-4CD6-B0DA-798636034F01}">
      <dsp:nvSpPr>
        <dsp:cNvPr id="0" name=""/>
        <dsp:cNvSpPr/>
      </dsp:nvSpPr>
      <dsp:spPr>
        <a:xfrm>
          <a:off x="0" y="2829818"/>
          <a:ext cx="6832212" cy="15794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C6115-FE43-4FA8-BFA6-BC86EE58DA57}">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249F0E-D12F-4C36-B550-75C0F4DC9EA1}">
      <dsp:nvSpPr>
        <dsp:cNvPr id="0" name=""/>
        <dsp:cNvSpPr/>
      </dsp:nvSpPr>
      <dsp:spPr>
        <a:xfrm>
          <a:off x="1824245" y="2829818"/>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lvl="0" algn="l" defTabSz="977900">
            <a:lnSpc>
              <a:spcPct val="100000"/>
            </a:lnSpc>
            <a:spcBef>
              <a:spcPct val="0"/>
            </a:spcBef>
            <a:spcAft>
              <a:spcPct val="35000"/>
            </a:spcAft>
          </a:pPr>
          <a:r>
            <a:rPr lang="it-IT" sz="2200" kern="1200"/>
            <a:t>Non elimina la dislessia, ma rende il percorso di apprendimento meno faticoso e meno doloroso</a:t>
          </a:r>
          <a:endParaRPr lang="en-US" sz="2200" kern="1200"/>
        </a:p>
      </dsp:txBody>
      <dsp:txXfrm>
        <a:off x="1824245" y="2829818"/>
        <a:ext cx="5007966" cy="157943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0B818B-9B97-4698-8FF0-740EEAB4CDDD}">
      <dsp:nvSpPr>
        <dsp:cNvPr id="0" name=""/>
        <dsp:cNvSpPr/>
      </dsp:nvSpPr>
      <dsp:spPr>
        <a:xfrm>
          <a:off x="1942814" y="18045"/>
          <a:ext cx="1766812" cy="1766812"/>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CF05D6-A94A-4641-99AF-F1DC190829B0}">
      <dsp:nvSpPr>
        <dsp:cNvPr id="0" name=""/>
        <dsp:cNvSpPr/>
      </dsp:nvSpPr>
      <dsp:spPr>
        <a:xfrm>
          <a:off x="863096" y="2223950"/>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511300">
            <a:lnSpc>
              <a:spcPct val="100000"/>
            </a:lnSpc>
            <a:spcBef>
              <a:spcPct val="0"/>
            </a:spcBef>
            <a:spcAft>
              <a:spcPct val="35000"/>
            </a:spcAft>
          </a:pPr>
          <a:r>
            <a:rPr lang="it-IT" sz="3400" i="1" kern="1200"/>
            <a:t>… allora…..</a:t>
          </a:r>
          <a:endParaRPr lang="en-US" sz="3400" kern="1200"/>
        </a:p>
      </dsp:txBody>
      <dsp:txXfrm>
        <a:off x="863096" y="2223950"/>
        <a:ext cx="3926250" cy="720000"/>
      </dsp:txXfrm>
    </dsp:sp>
    <dsp:sp modelId="{06AEEF23-BA8C-404F-B336-FA45C6C32F44}">
      <dsp:nvSpPr>
        <dsp:cNvPr id="0" name=""/>
        <dsp:cNvSpPr/>
      </dsp:nvSpPr>
      <dsp:spPr>
        <a:xfrm>
          <a:off x="6556158" y="18045"/>
          <a:ext cx="1766812" cy="1766812"/>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212A6D-84E3-445B-9060-11AB35864CF8}">
      <dsp:nvSpPr>
        <dsp:cNvPr id="0" name=""/>
        <dsp:cNvSpPr/>
      </dsp:nvSpPr>
      <dsp:spPr>
        <a:xfrm>
          <a:off x="5476439" y="2223950"/>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511300">
            <a:lnSpc>
              <a:spcPct val="100000"/>
            </a:lnSpc>
            <a:spcBef>
              <a:spcPct val="0"/>
            </a:spcBef>
            <a:spcAft>
              <a:spcPct val="35000"/>
            </a:spcAft>
          </a:pPr>
          <a:r>
            <a:rPr lang="it-IT" sz="3400" b="1" i="1" kern="1200"/>
            <a:t>Strategie per tutti !!</a:t>
          </a:r>
          <a:endParaRPr lang="en-US" sz="3400" kern="1200"/>
        </a:p>
      </dsp:txBody>
      <dsp:txXfrm>
        <a:off x="5476439" y="2223950"/>
        <a:ext cx="3926250" cy="720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8A39C2-FC78-4842-A39B-AAE7691496FD}">
      <dsp:nvSpPr>
        <dsp:cNvPr id="0" name=""/>
        <dsp:cNvSpPr/>
      </dsp:nvSpPr>
      <dsp:spPr>
        <a:xfrm>
          <a:off x="0" y="312"/>
          <a:ext cx="8987404" cy="429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CB5D9-307C-487B-A57B-2BC0CED0DAB4}">
      <dsp:nvSpPr>
        <dsp:cNvPr id="0" name=""/>
        <dsp:cNvSpPr/>
      </dsp:nvSpPr>
      <dsp:spPr>
        <a:xfrm>
          <a:off x="130015" y="97017"/>
          <a:ext cx="236391" cy="236391"/>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9E15A5-EB73-496A-8E05-A23CC0EC06AF}">
      <dsp:nvSpPr>
        <dsp:cNvPr id="0" name=""/>
        <dsp:cNvSpPr/>
      </dsp:nvSpPr>
      <dsp:spPr>
        <a:xfrm>
          <a:off x="496421" y="312"/>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coinvolgimento di tutte le dimensioni di chi apprende (cognitive, sociali, emotive);</a:t>
          </a:r>
          <a:endParaRPr lang="en-US" sz="1500" kern="1200"/>
        </a:p>
      </dsp:txBody>
      <dsp:txXfrm>
        <a:off x="496421" y="312"/>
        <a:ext cx="8490982" cy="429801"/>
      </dsp:txXfrm>
    </dsp:sp>
    <dsp:sp modelId="{611DCA8E-259E-419A-B98F-7F26FC1A7F52}">
      <dsp:nvSpPr>
        <dsp:cNvPr id="0" name=""/>
        <dsp:cNvSpPr/>
      </dsp:nvSpPr>
      <dsp:spPr>
        <a:xfrm>
          <a:off x="0" y="537564"/>
          <a:ext cx="8987404" cy="429801"/>
        </a:xfrm>
        <a:prstGeom prst="roundRect">
          <a:avLst>
            <a:gd name="adj" fmla="val 10000"/>
          </a:avLst>
        </a:prstGeom>
        <a:solidFill>
          <a:schemeClr val="accent2">
            <a:hueOff val="75528"/>
            <a:satOff val="-7999"/>
            <a:lumOff val="-196"/>
            <a:alphaOff val="0"/>
          </a:schemeClr>
        </a:solidFill>
        <a:ln>
          <a:noFill/>
        </a:ln>
        <a:effectLst/>
      </dsp:spPr>
      <dsp:style>
        <a:lnRef idx="0">
          <a:scrgbClr r="0" g="0" b="0"/>
        </a:lnRef>
        <a:fillRef idx="1">
          <a:scrgbClr r="0" g="0" b="0"/>
        </a:fillRef>
        <a:effectRef idx="0">
          <a:scrgbClr r="0" g="0" b="0"/>
        </a:effectRef>
        <a:fontRef idx="minor"/>
      </dsp:style>
    </dsp:sp>
    <dsp:sp modelId="{BADDAD15-8C28-4C3B-926C-BB2F75CEA527}">
      <dsp:nvSpPr>
        <dsp:cNvPr id="0" name=""/>
        <dsp:cNvSpPr/>
      </dsp:nvSpPr>
      <dsp:spPr>
        <a:xfrm>
          <a:off x="130015" y="634270"/>
          <a:ext cx="236391" cy="236391"/>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2E3F22-DD4C-4F37-BD33-200A60C889FF}">
      <dsp:nvSpPr>
        <dsp:cNvPr id="0" name=""/>
        <dsp:cNvSpPr/>
      </dsp:nvSpPr>
      <dsp:spPr>
        <a:xfrm>
          <a:off x="496421" y="537564"/>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consapevolezza e autoregolazione del processo di apprendimento;</a:t>
          </a:r>
          <a:endParaRPr lang="en-US" sz="1500" kern="1200"/>
        </a:p>
      </dsp:txBody>
      <dsp:txXfrm>
        <a:off x="496421" y="537564"/>
        <a:ext cx="8490982" cy="429801"/>
      </dsp:txXfrm>
    </dsp:sp>
    <dsp:sp modelId="{FB8B0961-AB1D-4395-BFEE-0217699381C0}">
      <dsp:nvSpPr>
        <dsp:cNvPr id="0" name=""/>
        <dsp:cNvSpPr/>
      </dsp:nvSpPr>
      <dsp:spPr>
        <a:xfrm>
          <a:off x="0" y="1074817"/>
          <a:ext cx="8987404" cy="429801"/>
        </a:xfrm>
        <a:prstGeom prst="roundRect">
          <a:avLst>
            <a:gd name="adj" fmla="val 10000"/>
          </a:avLst>
        </a:prstGeom>
        <a:solidFill>
          <a:schemeClr val="accent2">
            <a:hueOff val="151055"/>
            <a:satOff val="-15998"/>
            <a:lumOff val="-392"/>
            <a:alphaOff val="0"/>
          </a:schemeClr>
        </a:solidFill>
        <a:ln>
          <a:noFill/>
        </a:ln>
        <a:effectLst/>
      </dsp:spPr>
      <dsp:style>
        <a:lnRef idx="0">
          <a:scrgbClr r="0" g="0" b="0"/>
        </a:lnRef>
        <a:fillRef idx="1">
          <a:scrgbClr r="0" g="0" b="0"/>
        </a:fillRef>
        <a:effectRef idx="0">
          <a:scrgbClr r="0" g="0" b="0"/>
        </a:effectRef>
        <a:fontRef idx="minor"/>
      </dsp:style>
    </dsp:sp>
    <dsp:sp modelId="{E8A63F06-0AAF-4EBA-AEB3-3A8F1A06407A}">
      <dsp:nvSpPr>
        <dsp:cNvPr id="0" name=""/>
        <dsp:cNvSpPr/>
      </dsp:nvSpPr>
      <dsp:spPr>
        <a:xfrm>
          <a:off x="130015" y="1171522"/>
          <a:ext cx="236391" cy="236391"/>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92235E-9A66-422E-B327-8E5C06DB014D}">
      <dsp:nvSpPr>
        <dsp:cNvPr id="0" name=""/>
        <dsp:cNvSpPr/>
      </dsp:nvSpPr>
      <dsp:spPr>
        <a:xfrm>
          <a:off x="496421" y="1074817"/>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co-progettazione del percorso di apprendimento;</a:t>
          </a:r>
          <a:endParaRPr lang="en-US" sz="1500" kern="1200"/>
        </a:p>
      </dsp:txBody>
      <dsp:txXfrm>
        <a:off x="496421" y="1074817"/>
        <a:ext cx="8490982" cy="429801"/>
      </dsp:txXfrm>
    </dsp:sp>
    <dsp:sp modelId="{CBD55642-1C25-4022-AFCF-7EF7878350E3}">
      <dsp:nvSpPr>
        <dsp:cNvPr id="0" name=""/>
        <dsp:cNvSpPr/>
      </dsp:nvSpPr>
      <dsp:spPr>
        <a:xfrm>
          <a:off x="0" y="1612069"/>
          <a:ext cx="8987404" cy="429801"/>
        </a:xfrm>
        <a:prstGeom prst="roundRect">
          <a:avLst>
            <a:gd name="adj" fmla="val 10000"/>
          </a:avLst>
        </a:prstGeom>
        <a:solidFill>
          <a:schemeClr val="accent2">
            <a:hueOff val="226582"/>
            <a:satOff val="-23996"/>
            <a:lumOff val="-588"/>
            <a:alphaOff val="0"/>
          </a:schemeClr>
        </a:solidFill>
        <a:ln>
          <a:noFill/>
        </a:ln>
        <a:effectLst/>
      </dsp:spPr>
      <dsp:style>
        <a:lnRef idx="0">
          <a:scrgbClr r="0" g="0" b="0"/>
        </a:lnRef>
        <a:fillRef idx="1">
          <a:scrgbClr r="0" g="0" b="0"/>
        </a:fillRef>
        <a:effectRef idx="0">
          <a:scrgbClr r="0" g="0" b="0"/>
        </a:effectRef>
        <a:fontRef idx="minor"/>
      </dsp:style>
    </dsp:sp>
    <dsp:sp modelId="{148CDD95-4B46-4975-B960-655BBC2A5BD5}">
      <dsp:nvSpPr>
        <dsp:cNvPr id="0" name=""/>
        <dsp:cNvSpPr/>
      </dsp:nvSpPr>
      <dsp:spPr>
        <a:xfrm>
          <a:off x="130015" y="1708774"/>
          <a:ext cx="236391" cy="236391"/>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51901E-8E43-475F-B95D-083A41136A7D}">
      <dsp:nvSpPr>
        <dsp:cNvPr id="0" name=""/>
        <dsp:cNvSpPr/>
      </dsp:nvSpPr>
      <dsp:spPr>
        <a:xfrm>
          <a:off x="496421" y="1612069"/>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sviluppo del processo di auto-valutazione;</a:t>
          </a:r>
          <a:endParaRPr lang="en-US" sz="1500" kern="1200"/>
        </a:p>
      </dsp:txBody>
      <dsp:txXfrm>
        <a:off x="496421" y="1612069"/>
        <a:ext cx="8490982" cy="429801"/>
      </dsp:txXfrm>
    </dsp:sp>
    <dsp:sp modelId="{D8E6C957-2B15-4728-931B-7C101FA8293A}">
      <dsp:nvSpPr>
        <dsp:cNvPr id="0" name=""/>
        <dsp:cNvSpPr/>
      </dsp:nvSpPr>
      <dsp:spPr>
        <a:xfrm>
          <a:off x="0" y="2149321"/>
          <a:ext cx="8987404" cy="429801"/>
        </a:xfrm>
        <a:prstGeom prst="roundRect">
          <a:avLst>
            <a:gd name="adj" fmla="val 10000"/>
          </a:avLst>
        </a:prstGeom>
        <a:solidFill>
          <a:schemeClr val="accent2">
            <a:hueOff val="302110"/>
            <a:satOff val="-31995"/>
            <a:lumOff val="-784"/>
            <a:alphaOff val="0"/>
          </a:schemeClr>
        </a:solidFill>
        <a:ln>
          <a:noFill/>
        </a:ln>
        <a:effectLst/>
      </dsp:spPr>
      <dsp:style>
        <a:lnRef idx="0">
          <a:scrgbClr r="0" g="0" b="0"/>
        </a:lnRef>
        <a:fillRef idx="1">
          <a:scrgbClr r="0" g="0" b="0"/>
        </a:fillRef>
        <a:effectRef idx="0">
          <a:scrgbClr r="0" g="0" b="0"/>
        </a:effectRef>
        <a:fontRef idx="minor"/>
      </dsp:style>
    </dsp:sp>
    <dsp:sp modelId="{BB25C038-1498-4F4C-86B7-EC3DCF2C7D4E}">
      <dsp:nvSpPr>
        <dsp:cNvPr id="0" name=""/>
        <dsp:cNvSpPr/>
      </dsp:nvSpPr>
      <dsp:spPr>
        <a:xfrm>
          <a:off x="130015" y="2246027"/>
          <a:ext cx="236391" cy="236391"/>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EC2870-8CFC-4DC6-96E4-93FDE1279EEA}">
      <dsp:nvSpPr>
        <dsp:cNvPr id="0" name=""/>
        <dsp:cNvSpPr/>
      </dsp:nvSpPr>
      <dsp:spPr>
        <a:xfrm>
          <a:off x="496421" y="2149321"/>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apprendimento per ‘sfide’ piuttosto che per ‘obiettivi’;</a:t>
          </a:r>
          <a:endParaRPr lang="en-US" sz="1500" kern="1200"/>
        </a:p>
      </dsp:txBody>
      <dsp:txXfrm>
        <a:off x="496421" y="2149321"/>
        <a:ext cx="8490982" cy="429801"/>
      </dsp:txXfrm>
    </dsp:sp>
    <dsp:sp modelId="{4D15E311-6544-40DA-A172-E71483340E20}">
      <dsp:nvSpPr>
        <dsp:cNvPr id="0" name=""/>
        <dsp:cNvSpPr/>
      </dsp:nvSpPr>
      <dsp:spPr>
        <a:xfrm>
          <a:off x="0" y="2686574"/>
          <a:ext cx="8987404" cy="429801"/>
        </a:xfrm>
        <a:prstGeom prst="roundRect">
          <a:avLst>
            <a:gd name="adj" fmla="val 10000"/>
          </a:avLst>
        </a:prstGeom>
        <a:solidFill>
          <a:schemeClr val="accent2">
            <a:hueOff val="377637"/>
            <a:satOff val="-39994"/>
            <a:lumOff val="-980"/>
            <a:alphaOff val="0"/>
          </a:schemeClr>
        </a:solidFill>
        <a:ln>
          <a:noFill/>
        </a:ln>
        <a:effectLst/>
      </dsp:spPr>
      <dsp:style>
        <a:lnRef idx="0">
          <a:scrgbClr r="0" g="0" b="0"/>
        </a:lnRef>
        <a:fillRef idx="1">
          <a:scrgbClr r="0" g="0" b="0"/>
        </a:fillRef>
        <a:effectRef idx="0">
          <a:scrgbClr r="0" g="0" b="0"/>
        </a:effectRef>
        <a:fontRef idx="minor"/>
      </dsp:style>
    </dsp:sp>
    <dsp:sp modelId="{CD13F412-8BB6-4209-82F5-42D330A0481A}">
      <dsp:nvSpPr>
        <dsp:cNvPr id="0" name=""/>
        <dsp:cNvSpPr/>
      </dsp:nvSpPr>
      <dsp:spPr>
        <a:xfrm>
          <a:off x="130015" y="2783279"/>
          <a:ext cx="236391" cy="236391"/>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6D375B-17AE-42B4-80A4-E77C6FF0ED28}">
      <dsp:nvSpPr>
        <dsp:cNvPr id="0" name=""/>
        <dsp:cNvSpPr/>
      </dsp:nvSpPr>
      <dsp:spPr>
        <a:xfrm>
          <a:off x="496421" y="2686574"/>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percorsi di apprendimento invece di curriculum predefiniti o programmi di formazione;</a:t>
          </a:r>
          <a:endParaRPr lang="en-US" sz="1500" kern="1200"/>
        </a:p>
      </dsp:txBody>
      <dsp:txXfrm>
        <a:off x="496421" y="2686574"/>
        <a:ext cx="8490982" cy="429801"/>
      </dsp:txXfrm>
    </dsp:sp>
    <dsp:sp modelId="{9EF3F84B-12EC-4A0C-AC63-EA907EE66771}">
      <dsp:nvSpPr>
        <dsp:cNvPr id="0" name=""/>
        <dsp:cNvSpPr/>
      </dsp:nvSpPr>
      <dsp:spPr>
        <a:xfrm>
          <a:off x="0" y="3223826"/>
          <a:ext cx="8987404" cy="429801"/>
        </a:xfrm>
        <a:prstGeom prst="roundRect">
          <a:avLst>
            <a:gd name="adj" fmla="val 10000"/>
          </a:avLst>
        </a:prstGeom>
        <a:solidFill>
          <a:schemeClr val="accent2">
            <a:hueOff val="453165"/>
            <a:satOff val="-47993"/>
            <a:lumOff val="-1176"/>
            <a:alphaOff val="0"/>
          </a:schemeClr>
        </a:solidFill>
        <a:ln>
          <a:noFill/>
        </a:ln>
        <a:effectLst/>
      </dsp:spPr>
      <dsp:style>
        <a:lnRef idx="0">
          <a:scrgbClr r="0" g="0" b="0"/>
        </a:lnRef>
        <a:fillRef idx="1">
          <a:scrgbClr r="0" g="0" b="0"/>
        </a:fillRef>
        <a:effectRef idx="0">
          <a:scrgbClr r="0" g="0" b="0"/>
        </a:effectRef>
        <a:fontRef idx="minor"/>
      </dsp:style>
    </dsp:sp>
    <dsp:sp modelId="{FC4CFEB7-DE21-49C6-B9FB-071E23D170C7}">
      <dsp:nvSpPr>
        <dsp:cNvPr id="0" name=""/>
        <dsp:cNvSpPr/>
      </dsp:nvSpPr>
      <dsp:spPr>
        <a:xfrm>
          <a:off x="130015" y="3320532"/>
          <a:ext cx="236391" cy="236391"/>
        </a:xfrm>
        <a:prstGeom prst="rect">
          <a:avLst/>
        </a:prstGeom>
        <a:blipFill>
          <a:blip xmlns:r="http://schemas.openxmlformats.org/officeDocument/2006/relationships"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D0CF29-4D47-462C-898C-AF6A4202742E}">
      <dsp:nvSpPr>
        <dsp:cNvPr id="0" name=""/>
        <dsp:cNvSpPr/>
      </dsp:nvSpPr>
      <dsp:spPr>
        <a:xfrm>
          <a:off x="496421" y="3223826"/>
          <a:ext cx="8490982" cy="42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487" tIns="45487" rIns="45487" bIns="45487" numCol="1" spcCol="1270" anchor="ctr" anchorCtr="0">
          <a:noAutofit/>
        </a:bodyPr>
        <a:lstStyle/>
        <a:p>
          <a:pPr lvl="0" algn="l" defTabSz="666750">
            <a:lnSpc>
              <a:spcPct val="90000"/>
            </a:lnSpc>
            <a:spcBef>
              <a:spcPct val="0"/>
            </a:spcBef>
            <a:spcAft>
              <a:spcPct val="35000"/>
            </a:spcAft>
          </a:pPr>
          <a:r>
            <a:rPr lang="it-IT" sz="1500" kern="1200"/>
            <a:t>risultati potenzialmente raggiungibili, non definibili a priori</a:t>
          </a:r>
          <a:endParaRPr lang="en-US" sz="1500" kern="1200"/>
        </a:p>
      </dsp:txBody>
      <dsp:txXfrm>
        <a:off x="496421" y="3223826"/>
        <a:ext cx="8490982" cy="4298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B89D30-EF22-4034-BB3D-1CE669C0D063}">
      <dsp:nvSpPr>
        <dsp:cNvPr id="0" name=""/>
        <dsp:cNvSpPr/>
      </dsp:nvSpPr>
      <dsp:spPr>
        <a:xfrm>
          <a:off x="0" y="1703"/>
          <a:ext cx="6832212" cy="7257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9C162-DDA2-4E18-8780-AC3745CA0A60}">
      <dsp:nvSpPr>
        <dsp:cNvPr id="0" name=""/>
        <dsp:cNvSpPr/>
      </dsp:nvSpPr>
      <dsp:spPr>
        <a:xfrm>
          <a:off x="219526" y="164987"/>
          <a:ext cx="399138" cy="39913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84A340-F480-4069-8DAC-B208AE6DF47F}">
      <dsp:nvSpPr>
        <dsp:cNvPr id="0" name=""/>
        <dsp:cNvSpPr/>
      </dsp:nvSpPr>
      <dsp:spPr>
        <a:xfrm>
          <a:off x="838191" y="1703"/>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Dalla logica dell’insegnamento e a quella dell’apprendimento</a:t>
          </a:r>
          <a:endParaRPr lang="en-US" sz="1900" kern="1200"/>
        </a:p>
      </dsp:txBody>
      <dsp:txXfrm>
        <a:off x="838191" y="1703"/>
        <a:ext cx="5994020" cy="725706"/>
      </dsp:txXfrm>
    </dsp:sp>
    <dsp:sp modelId="{FE264021-0486-4B81-B530-32078A1B6694}">
      <dsp:nvSpPr>
        <dsp:cNvPr id="0" name=""/>
        <dsp:cNvSpPr/>
      </dsp:nvSpPr>
      <dsp:spPr>
        <a:xfrm>
          <a:off x="0" y="908836"/>
          <a:ext cx="6832212" cy="7257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7032D-CD42-4986-8A88-5F008538ED6F}">
      <dsp:nvSpPr>
        <dsp:cNvPr id="0" name=""/>
        <dsp:cNvSpPr/>
      </dsp:nvSpPr>
      <dsp:spPr>
        <a:xfrm>
          <a:off x="219526" y="1072120"/>
          <a:ext cx="399138" cy="39913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385789-C9F2-4551-AAAA-9605C61B3D72}">
      <dsp:nvSpPr>
        <dsp:cNvPr id="0" name=""/>
        <dsp:cNvSpPr/>
      </dsp:nvSpPr>
      <dsp:spPr>
        <a:xfrm>
          <a:off x="838191" y="9088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Leggere il curricolo attraverso l’alunno</a:t>
          </a:r>
          <a:endParaRPr lang="en-US" sz="1900" kern="1200"/>
        </a:p>
      </dsp:txBody>
      <dsp:txXfrm>
        <a:off x="838191" y="908836"/>
        <a:ext cx="5994020" cy="725706"/>
      </dsp:txXfrm>
    </dsp:sp>
    <dsp:sp modelId="{93A178BB-C529-4D52-83E3-F13B97E3526B}">
      <dsp:nvSpPr>
        <dsp:cNvPr id="0" name=""/>
        <dsp:cNvSpPr/>
      </dsp:nvSpPr>
      <dsp:spPr>
        <a:xfrm>
          <a:off x="0" y="1815969"/>
          <a:ext cx="6832212" cy="7257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BC9FA-E14F-41B6-B011-3B53E0A066FB}">
      <dsp:nvSpPr>
        <dsp:cNvPr id="0" name=""/>
        <dsp:cNvSpPr/>
      </dsp:nvSpPr>
      <dsp:spPr>
        <a:xfrm>
          <a:off x="219526" y="1979253"/>
          <a:ext cx="399138" cy="39913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1A6A67-C629-490C-ACC4-F22D11C2CD16}">
      <dsp:nvSpPr>
        <dsp:cNvPr id="0" name=""/>
        <dsp:cNvSpPr/>
      </dsp:nvSpPr>
      <dsp:spPr>
        <a:xfrm>
          <a:off x="838191" y="1815969"/>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Coinvolgimento, motivazione, gestione della classe e clima</a:t>
          </a:r>
          <a:endParaRPr lang="en-US" sz="1900" kern="1200"/>
        </a:p>
      </dsp:txBody>
      <dsp:txXfrm>
        <a:off x="838191" y="1815969"/>
        <a:ext cx="5994020" cy="725706"/>
      </dsp:txXfrm>
    </dsp:sp>
    <dsp:sp modelId="{074F3A7D-7398-4EFB-9574-2D9272023FD6}">
      <dsp:nvSpPr>
        <dsp:cNvPr id="0" name=""/>
        <dsp:cNvSpPr/>
      </dsp:nvSpPr>
      <dsp:spPr>
        <a:xfrm>
          <a:off x="0" y="2723102"/>
          <a:ext cx="6832212" cy="7257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E000A-642B-4C2A-99F0-07119EB0C712}">
      <dsp:nvSpPr>
        <dsp:cNvPr id="0" name=""/>
        <dsp:cNvSpPr/>
      </dsp:nvSpPr>
      <dsp:spPr>
        <a:xfrm>
          <a:off x="219526" y="2886386"/>
          <a:ext cx="399138" cy="399138"/>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54B005-D3CF-43E0-8980-506789AC1B65}">
      <dsp:nvSpPr>
        <dsp:cNvPr id="0" name=""/>
        <dsp:cNvSpPr/>
      </dsp:nvSpPr>
      <dsp:spPr>
        <a:xfrm>
          <a:off x="838191" y="2723102"/>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Superare (una volta per tutte) il «recupero»</a:t>
          </a:r>
          <a:endParaRPr lang="en-US" sz="1900" kern="1200"/>
        </a:p>
      </dsp:txBody>
      <dsp:txXfrm>
        <a:off x="838191" y="2723102"/>
        <a:ext cx="5994020" cy="725706"/>
      </dsp:txXfrm>
    </dsp:sp>
    <dsp:sp modelId="{9F5BB67A-1758-4BD1-9E3F-3667F5D592C6}">
      <dsp:nvSpPr>
        <dsp:cNvPr id="0" name=""/>
        <dsp:cNvSpPr/>
      </dsp:nvSpPr>
      <dsp:spPr>
        <a:xfrm>
          <a:off x="0" y="3630236"/>
          <a:ext cx="6832212" cy="7257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9D1F1-D707-4125-A161-B0D477E02051}">
      <dsp:nvSpPr>
        <dsp:cNvPr id="0" name=""/>
        <dsp:cNvSpPr/>
      </dsp:nvSpPr>
      <dsp:spPr>
        <a:xfrm>
          <a:off x="219526" y="3793520"/>
          <a:ext cx="399138" cy="399138"/>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8C6E73-9B58-4558-90B6-87B62D48EBD8}">
      <dsp:nvSpPr>
        <dsp:cNvPr id="0" name=""/>
        <dsp:cNvSpPr/>
      </dsp:nvSpPr>
      <dsp:spPr>
        <a:xfrm>
          <a:off x="838191" y="36302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Non solo modifiche metodologiche</a:t>
          </a:r>
          <a:endParaRPr lang="en-US" sz="1900" kern="1200"/>
        </a:p>
      </dsp:txBody>
      <dsp:txXfrm>
        <a:off x="838191" y="3630236"/>
        <a:ext cx="5994020" cy="725706"/>
      </dsp:txXfrm>
    </dsp:sp>
    <dsp:sp modelId="{5FFFC6F6-83F0-4465-B450-D02F17A50C6A}">
      <dsp:nvSpPr>
        <dsp:cNvPr id="0" name=""/>
        <dsp:cNvSpPr/>
      </dsp:nvSpPr>
      <dsp:spPr>
        <a:xfrm>
          <a:off x="0" y="4537369"/>
          <a:ext cx="6832212" cy="7257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4768A-3D7D-4154-90EC-1319AC9502BC}">
      <dsp:nvSpPr>
        <dsp:cNvPr id="0" name=""/>
        <dsp:cNvSpPr/>
      </dsp:nvSpPr>
      <dsp:spPr>
        <a:xfrm>
          <a:off x="219526" y="4700653"/>
          <a:ext cx="399138" cy="399138"/>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27D0D5-FE66-4136-9E7D-DF1E2852573E}">
      <dsp:nvSpPr>
        <dsp:cNvPr id="0" name=""/>
        <dsp:cNvSpPr/>
      </dsp:nvSpPr>
      <dsp:spPr>
        <a:xfrm>
          <a:off x="838191" y="4537369"/>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lvl="0" algn="l" defTabSz="844550">
            <a:lnSpc>
              <a:spcPct val="90000"/>
            </a:lnSpc>
            <a:spcBef>
              <a:spcPct val="0"/>
            </a:spcBef>
            <a:spcAft>
              <a:spcPct val="35000"/>
            </a:spcAft>
          </a:pPr>
          <a:r>
            <a:rPr lang="it-IT" sz="1900" kern="1200"/>
            <a:t>Un curricolo accessibile e flessibile a tutti </a:t>
          </a:r>
          <a:endParaRPr lang="en-US" sz="1900" kern="1200"/>
        </a:p>
      </dsp:txBody>
      <dsp:txXfrm>
        <a:off x="838191" y="4537369"/>
        <a:ext cx="5994020" cy="7257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28444B-CBBF-4B83-B5DA-C29E175130D4}">
      <dsp:nvSpPr>
        <dsp:cNvPr id="0" name=""/>
        <dsp:cNvSpPr/>
      </dsp:nvSpPr>
      <dsp:spPr>
        <a:xfrm>
          <a:off x="0" y="2854"/>
          <a:ext cx="8987404" cy="6080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4A5F0-FF4C-4F37-814A-780A034354A6}">
      <dsp:nvSpPr>
        <dsp:cNvPr id="0" name=""/>
        <dsp:cNvSpPr/>
      </dsp:nvSpPr>
      <dsp:spPr>
        <a:xfrm>
          <a:off x="183931" y="139663"/>
          <a:ext cx="334421" cy="334421"/>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B7DC3A-B26F-4541-849F-50B8B1A405CD}">
      <dsp:nvSpPr>
        <dsp:cNvPr id="0" name=""/>
        <dsp:cNvSpPr/>
      </dsp:nvSpPr>
      <dsp:spPr>
        <a:xfrm>
          <a:off x="702284" y="2854"/>
          <a:ext cx="8285119" cy="6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51" tIns="64351" rIns="64351" bIns="64351" numCol="1" spcCol="1270" anchor="ctr" anchorCtr="0">
          <a:noAutofit/>
        </a:bodyPr>
        <a:lstStyle/>
        <a:p>
          <a:pPr lvl="0" algn="l" defTabSz="755650">
            <a:lnSpc>
              <a:spcPct val="90000"/>
            </a:lnSpc>
            <a:spcBef>
              <a:spcPct val="0"/>
            </a:spcBef>
            <a:spcAft>
              <a:spcPct val="35000"/>
            </a:spcAft>
          </a:pPr>
          <a:r>
            <a:rPr lang="it-IT" sz="1700" kern="1200"/>
            <a:t>Personalizzazione non significa costruire percorsi paralleli, ma un impianto unitario reso flessibile agendo su tre aspetti:</a:t>
          </a:r>
          <a:endParaRPr lang="en-US" sz="1700" kern="1200"/>
        </a:p>
      </dsp:txBody>
      <dsp:txXfrm>
        <a:off x="702284" y="2854"/>
        <a:ext cx="8285119" cy="608038"/>
      </dsp:txXfrm>
    </dsp:sp>
    <dsp:sp modelId="{86344E3C-76AA-432B-A0D9-CE1D777B53E6}">
      <dsp:nvSpPr>
        <dsp:cNvPr id="0" name=""/>
        <dsp:cNvSpPr/>
      </dsp:nvSpPr>
      <dsp:spPr>
        <a:xfrm>
          <a:off x="0" y="762902"/>
          <a:ext cx="8987404" cy="608038"/>
        </a:xfrm>
        <a:prstGeom prst="roundRect">
          <a:avLst>
            <a:gd name="adj" fmla="val 10000"/>
          </a:avLst>
        </a:prstGeom>
        <a:solidFill>
          <a:schemeClr val="accent2">
            <a:hueOff val="113291"/>
            <a:satOff val="-11998"/>
            <a:lumOff val="-294"/>
            <a:alphaOff val="0"/>
          </a:schemeClr>
        </a:solidFill>
        <a:ln>
          <a:noFill/>
        </a:ln>
        <a:effectLst/>
      </dsp:spPr>
      <dsp:style>
        <a:lnRef idx="0">
          <a:scrgbClr r="0" g="0" b="0"/>
        </a:lnRef>
        <a:fillRef idx="1">
          <a:scrgbClr r="0" g="0" b="0"/>
        </a:fillRef>
        <a:effectRef idx="0">
          <a:scrgbClr r="0" g="0" b="0"/>
        </a:effectRef>
        <a:fontRef idx="minor"/>
      </dsp:style>
    </dsp:sp>
    <dsp:sp modelId="{FD7C6EBB-FC8D-4F80-AADC-A4D55C8375B8}">
      <dsp:nvSpPr>
        <dsp:cNvPr id="0" name=""/>
        <dsp:cNvSpPr/>
      </dsp:nvSpPr>
      <dsp:spPr>
        <a:xfrm>
          <a:off x="183931" y="899711"/>
          <a:ext cx="334421" cy="334421"/>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7313D6-EA41-4C93-B096-D3EA7509F190}">
      <dsp:nvSpPr>
        <dsp:cNvPr id="0" name=""/>
        <dsp:cNvSpPr/>
      </dsp:nvSpPr>
      <dsp:spPr>
        <a:xfrm>
          <a:off x="702284" y="762902"/>
          <a:ext cx="8285119" cy="6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51" tIns="64351" rIns="64351" bIns="64351" numCol="1" spcCol="1270" anchor="ctr" anchorCtr="0">
          <a:noAutofit/>
        </a:bodyPr>
        <a:lstStyle/>
        <a:p>
          <a:pPr lvl="0" algn="l" defTabSz="755650">
            <a:lnSpc>
              <a:spcPct val="90000"/>
            </a:lnSpc>
            <a:spcBef>
              <a:spcPct val="0"/>
            </a:spcBef>
            <a:spcAft>
              <a:spcPct val="35000"/>
            </a:spcAft>
          </a:pPr>
          <a:r>
            <a:rPr lang="it-IT" sz="1700" kern="1200"/>
            <a:t>I mezzi di rappresentazione delle conoscenze e le abilità da sviluppare</a:t>
          </a:r>
          <a:endParaRPr lang="en-US" sz="1700" kern="1200"/>
        </a:p>
      </dsp:txBody>
      <dsp:txXfrm>
        <a:off x="702284" y="762902"/>
        <a:ext cx="8285119" cy="608038"/>
      </dsp:txXfrm>
    </dsp:sp>
    <dsp:sp modelId="{5265DC70-FECE-45BC-8B0C-7542233645FB}">
      <dsp:nvSpPr>
        <dsp:cNvPr id="0" name=""/>
        <dsp:cNvSpPr/>
      </dsp:nvSpPr>
      <dsp:spPr>
        <a:xfrm>
          <a:off x="0" y="1522951"/>
          <a:ext cx="8987404" cy="608038"/>
        </a:xfrm>
        <a:prstGeom prst="roundRect">
          <a:avLst>
            <a:gd name="adj" fmla="val 10000"/>
          </a:avLst>
        </a:prstGeom>
        <a:solidFill>
          <a:schemeClr val="accent2">
            <a:hueOff val="226582"/>
            <a:satOff val="-23996"/>
            <a:lumOff val="-588"/>
            <a:alphaOff val="0"/>
          </a:schemeClr>
        </a:solidFill>
        <a:ln>
          <a:noFill/>
        </a:ln>
        <a:effectLst/>
      </dsp:spPr>
      <dsp:style>
        <a:lnRef idx="0">
          <a:scrgbClr r="0" g="0" b="0"/>
        </a:lnRef>
        <a:fillRef idx="1">
          <a:scrgbClr r="0" g="0" b="0"/>
        </a:fillRef>
        <a:effectRef idx="0">
          <a:scrgbClr r="0" g="0" b="0"/>
        </a:effectRef>
        <a:fontRef idx="minor"/>
      </dsp:style>
    </dsp:sp>
    <dsp:sp modelId="{0975314C-9472-495A-9E97-9AD44BA0B902}">
      <dsp:nvSpPr>
        <dsp:cNvPr id="0" name=""/>
        <dsp:cNvSpPr/>
      </dsp:nvSpPr>
      <dsp:spPr>
        <a:xfrm>
          <a:off x="183931" y="1659759"/>
          <a:ext cx="334421" cy="334421"/>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32B9FF-2D40-48DA-9CD4-9462A6A76D53}">
      <dsp:nvSpPr>
        <dsp:cNvPr id="0" name=""/>
        <dsp:cNvSpPr/>
      </dsp:nvSpPr>
      <dsp:spPr>
        <a:xfrm>
          <a:off x="702284" y="1522951"/>
          <a:ext cx="8285119" cy="6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51" tIns="64351" rIns="64351" bIns="64351" numCol="1" spcCol="1270" anchor="ctr" anchorCtr="0">
          <a:noAutofit/>
        </a:bodyPr>
        <a:lstStyle/>
        <a:p>
          <a:pPr lvl="0" algn="l" defTabSz="755650">
            <a:lnSpc>
              <a:spcPct val="90000"/>
            </a:lnSpc>
            <a:spcBef>
              <a:spcPct val="0"/>
            </a:spcBef>
            <a:spcAft>
              <a:spcPct val="35000"/>
            </a:spcAft>
          </a:pPr>
          <a:r>
            <a:rPr lang="it-IT" sz="1700" kern="1200"/>
            <a:t>Le modalità di espressione che gli studenti possono usare per dimostrare ciò che sanno</a:t>
          </a:r>
          <a:endParaRPr lang="en-US" sz="1700" kern="1200"/>
        </a:p>
      </dsp:txBody>
      <dsp:txXfrm>
        <a:off x="702284" y="1522951"/>
        <a:ext cx="8285119" cy="608038"/>
      </dsp:txXfrm>
    </dsp:sp>
    <dsp:sp modelId="{A85F51DC-F616-4677-8567-23E63734F398}">
      <dsp:nvSpPr>
        <dsp:cNvPr id="0" name=""/>
        <dsp:cNvSpPr/>
      </dsp:nvSpPr>
      <dsp:spPr>
        <a:xfrm>
          <a:off x="0" y="2282999"/>
          <a:ext cx="8987404" cy="608038"/>
        </a:xfrm>
        <a:prstGeom prst="roundRect">
          <a:avLst>
            <a:gd name="adj" fmla="val 10000"/>
          </a:avLst>
        </a:prstGeom>
        <a:solidFill>
          <a:schemeClr val="accent2">
            <a:hueOff val="339874"/>
            <a:satOff val="-35995"/>
            <a:lumOff val="-882"/>
            <a:alphaOff val="0"/>
          </a:schemeClr>
        </a:solidFill>
        <a:ln>
          <a:noFill/>
        </a:ln>
        <a:effectLst/>
      </dsp:spPr>
      <dsp:style>
        <a:lnRef idx="0">
          <a:scrgbClr r="0" g="0" b="0"/>
        </a:lnRef>
        <a:fillRef idx="1">
          <a:scrgbClr r="0" g="0" b="0"/>
        </a:fillRef>
        <a:effectRef idx="0">
          <a:scrgbClr r="0" g="0" b="0"/>
        </a:effectRef>
        <a:fontRef idx="minor"/>
      </dsp:style>
    </dsp:sp>
    <dsp:sp modelId="{A25B8924-DB2F-4133-8EE1-14B8CF0830ED}">
      <dsp:nvSpPr>
        <dsp:cNvPr id="0" name=""/>
        <dsp:cNvSpPr/>
      </dsp:nvSpPr>
      <dsp:spPr>
        <a:xfrm>
          <a:off x="183931" y="2419808"/>
          <a:ext cx="334421" cy="334421"/>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0C5619-5743-4F43-9B36-7EA144E88B80}">
      <dsp:nvSpPr>
        <dsp:cNvPr id="0" name=""/>
        <dsp:cNvSpPr/>
      </dsp:nvSpPr>
      <dsp:spPr>
        <a:xfrm>
          <a:off x="702284" y="2282999"/>
          <a:ext cx="8285119" cy="6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51" tIns="64351" rIns="64351" bIns="64351" numCol="1" spcCol="1270" anchor="ctr" anchorCtr="0">
          <a:noAutofit/>
        </a:bodyPr>
        <a:lstStyle/>
        <a:p>
          <a:pPr lvl="0" algn="l" defTabSz="755650">
            <a:lnSpc>
              <a:spcPct val="90000"/>
            </a:lnSpc>
            <a:spcBef>
              <a:spcPct val="0"/>
            </a:spcBef>
            <a:spcAft>
              <a:spcPct val="35000"/>
            </a:spcAft>
          </a:pPr>
          <a:r>
            <a:rPr lang="it-IT" sz="1700" kern="1200"/>
            <a:t>Le procedure di coinvolgimento e di motivazione degli studenti</a:t>
          </a:r>
          <a:endParaRPr lang="en-US" sz="1700" kern="1200"/>
        </a:p>
      </dsp:txBody>
      <dsp:txXfrm>
        <a:off x="702284" y="2282999"/>
        <a:ext cx="8285119" cy="608038"/>
      </dsp:txXfrm>
    </dsp:sp>
    <dsp:sp modelId="{F2DBD5F9-C70C-483F-A52A-DB7FBD231BCA}">
      <dsp:nvSpPr>
        <dsp:cNvPr id="0" name=""/>
        <dsp:cNvSpPr/>
      </dsp:nvSpPr>
      <dsp:spPr>
        <a:xfrm>
          <a:off x="0" y="3043047"/>
          <a:ext cx="8987404" cy="608038"/>
        </a:xfrm>
        <a:prstGeom prst="roundRect">
          <a:avLst>
            <a:gd name="adj" fmla="val 10000"/>
          </a:avLst>
        </a:prstGeom>
        <a:solidFill>
          <a:schemeClr val="accent2">
            <a:hueOff val="453165"/>
            <a:satOff val="-47993"/>
            <a:lumOff val="-1176"/>
            <a:alphaOff val="0"/>
          </a:schemeClr>
        </a:solidFill>
        <a:ln>
          <a:noFill/>
        </a:ln>
        <a:effectLst/>
      </dsp:spPr>
      <dsp:style>
        <a:lnRef idx="0">
          <a:scrgbClr r="0" g="0" b="0"/>
        </a:lnRef>
        <a:fillRef idx="1">
          <a:scrgbClr r="0" g="0" b="0"/>
        </a:fillRef>
        <a:effectRef idx="0">
          <a:scrgbClr r="0" g="0" b="0"/>
        </a:effectRef>
        <a:fontRef idx="minor"/>
      </dsp:style>
    </dsp:sp>
    <dsp:sp modelId="{98C133BE-1BC3-4945-A342-44D4E77A23FB}">
      <dsp:nvSpPr>
        <dsp:cNvPr id="0" name=""/>
        <dsp:cNvSpPr/>
      </dsp:nvSpPr>
      <dsp:spPr>
        <a:xfrm>
          <a:off x="183931" y="3179856"/>
          <a:ext cx="334421" cy="334421"/>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C37D57-D526-424D-BC91-B91BC3A7C824}">
      <dsp:nvSpPr>
        <dsp:cNvPr id="0" name=""/>
        <dsp:cNvSpPr/>
      </dsp:nvSpPr>
      <dsp:spPr>
        <a:xfrm>
          <a:off x="702284" y="3043047"/>
          <a:ext cx="8285119" cy="608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51" tIns="64351" rIns="64351" bIns="64351" numCol="1" spcCol="1270" anchor="ctr" anchorCtr="0">
          <a:noAutofit/>
        </a:bodyPr>
        <a:lstStyle/>
        <a:p>
          <a:pPr lvl="0" algn="l" defTabSz="755650">
            <a:lnSpc>
              <a:spcPct val="90000"/>
            </a:lnSpc>
            <a:spcBef>
              <a:spcPct val="0"/>
            </a:spcBef>
            <a:spcAft>
              <a:spcPct val="35000"/>
            </a:spcAft>
          </a:pPr>
          <a:r>
            <a:rPr lang="it-IT" sz="1700" kern="1200"/>
            <a:t>Nota n. 1143 del 17 maggio 2018 e dossier «Autonomia scolastica e successo formativo» 2018</a:t>
          </a:r>
          <a:endParaRPr lang="en-US" sz="1700" kern="1200"/>
        </a:p>
      </dsp:txBody>
      <dsp:txXfrm>
        <a:off x="702284" y="3043047"/>
        <a:ext cx="8285119" cy="60803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52503B-F5AD-4945-9587-43F0415102F0}">
      <dsp:nvSpPr>
        <dsp:cNvPr id="0" name=""/>
        <dsp:cNvSpPr/>
      </dsp:nvSpPr>
      <dsp:spPr>
        <a:xfrm>
          <a:off x="1561239" y="0"/>
          <a:ext cx="8302789" cy="626469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it-IT" sz="3600" kern="1200" dirty="0"/>
            <a:t>PTOF</a:t>
          </a:r>
        </a:p>
      </dsp:txBody>
      <dsp:txXfrm>
        <a:off x="4551904" y="313234"/>
        <a:ext cx="2321459" cy="939704"/>
      </dsp:txXfrm>
    </dsp:sp>
    <dsp:sp modelId="{5BCDA751-AD05-4AAE-8C47-80B7BA110B6C}">
      <dsp:nvSpPr>
        <dsp:cNvPr id="0" name=""/>
        <dsp:cNvSpPr/>
      </dsp:nvSpPr>
      <dsp:spPr>
        <a:xfrm>
          <a:off x="3058483" y="1252939"/>
          <a:ext cx="5351503" cy="50117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kern="1200" dirty="0"/>
            <a:t>Piano per inclusione</a:t>
          </a:r>
        </a:p>
      </dsp:txBody>
      <dsp:txXfrm>
        <a:off x="4799059" y="1553644"/>
        <a:ext cx="1870350" cy="902116"/>
      </dsp:txXfrm>
    </dsp:sp>
    <dsp:sp modelId="{49E81819-D709-43B6-9734-40D2469C562F}">
      <dsp:nvSpPr>
        <dsp:cNvPr id="0" name=""/>
        <dsp:cNvSpPr/>
      </dsp:nvSpPr>
      <dsp:spPr>
        <a:xfrm>
          <a:off x="3833225" y="2505878"/>
          <a:ext cx="3758817" cy="375881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kern="1200" dirty="0"/>
            <a:t>Pei/</a:t>
          </a:r>
          <a:r>
            <a:rPr lang="it-IT" sz="2800" kern="1200" dirty="0" err="1"/>
            <a:t>PdP</a:t>
          </a:r>
          <a:r>
            <a:rPr lang="it-IT" sz="1200" kern="1200" dirty="0"/>
            <a:t> </a:t>
          </a:r>
        </a:p>
      </dsp:txBody>
      <dsp:txXfrm>
        <a:off x="4836829" y="2787789"/>
        <a:ext cx="1751609" cy="845733"/>
      </dsp:txXfrm>
    </dsp:sp>
    <dsp:sp modelId="{609637CC-5AAE-4495-8EAC-8743D7A75997}">
      <dsp:nvSpPr>
        <dsp:cNvPr id="0" name=""/>
        <dsp:cNvSpPr/>
      </dsp:nvSpPr>
      <dsp:spPr>
        <a:xfrm>
          <a:off x="4185301" y="3758817"/>
          <a:ext cx="3054665" cy="25058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a:t>Profili di funzionamento/progetto individuale/</a:t>
          </a:r>
        </a:p>
        <a:p>
          <a:pPr lvl="0" algn="ctr" defTabSz="889000">
            <a:lnSpc>
              <a:spcPct val="90000"/>
            </a:lnSpc>
            <a:spcBef>
              <a:spcPct val="0"/>
            </a:spcBef>
            <a:spcAft>
              <a:spcPct val="35000"/>
            </a:spcAft>
          </a:pPr>
          <a:r>
            <a:rPr lang="it-IT" sz="2000" kern="1200" dirty="0"/>
            <a:t>Diagnosi </a:t>
          </a:r>
          <a:r>
            <a:rPr lang="it-IT" sz="2000" kern="1200" dirty="0" err="1"/>
            <a:t>dsa</a:t>
          </a:r>
          <a:endParaRPr lang="it-IT" sz="2000" kern="1200" dirty="0"/>
        </a:p>
      </dsp:txBody>
      <dsp:txXfrm>
        <a:off x="4632647" y="4385287"/>
        <a:ext cx="2159974" cy="12529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C7D9D-15F1-4D87-A003-6556B7500D3F}">
      <dsp:nvSpPr>
        <dsp:cNvPr id="0" name=""/>
        <dsp:cNvSpPr/>
      </dsp:nvSpPr>
      <dsp:spPr>
        <a:xfrm>
          <a:off x="0" y="642"/>
          <a:ext cx="6832212"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3F0C7-10A7-461C-942B-8DA963ACCC37}">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E47E39-B60F-4A04-AFBD-3E4B32D6F692}">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800100">
            <a:lnSpc>
              <a:spcPct val="90000"/>
            </a:lnSpc>
            <a:spcBef>
              <a:spcPct val="0"/>
            </a:spcBef>
            <a:spcAft>
              <a:spcPct val="35000"/>
            </a:spcAft>
          </a:pPr>
          <a:r>
            <a:rPr lang="it-IT" sz="1800" kern="1200"/>
            <a:t>è quello di fornire un linguaggio standard e unificato che serva da modello di riferimento per la descrizione della salute e degli stati ad essa correlati.</a:t>
          </a:r>
          <a:endParaRPr lang="en-US" sz="1800" kern="1200"/>
        </a:p>
      </dsp:txBody>
      <dsp:txXfrm>
        <a:off x="1736952" y="642"/>
        <a:ext cx="5095259" cy="1503855"/>
      </dsp:txXfrm>
    </dsp:sp>
    <dsp:sp modelId="{D4249A90-EEF1-4CE9-9CB0-9C747D19CF49}">
      <dsp:nvSpPr>
        <dsp:cNvPr id="0" name=""/>
        <dsp:cNvSpPr/>
      </dsp:nvSpPr>
      <dsp:spPr>
        <a:xfrm>
          <a:off x="0" y="1880461"/>
          <a:ext cx="6832212"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37CD0-2E84-48C0-9DC7-F1DAF67933C7}">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841A35-6CC9-4A3E-BA17-60E18191F80F}">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800100">
            <a:lnSpc>
              <a:spcPct val="90000"/>
            </a:lnSpc>
            <a:spcBef>
              <a:spcPct val="0"/>
            </a:spcBef>
            <a:spcAft>
              <a:spcPct val="35000"/>
            </a:spcAft>
          </a:pPr>
          <a:r>
            <a:rPr lang="it-IT" sz="1800" kern="1200"/>
            <a:t>l’ICF raggruppa in maniera sistematica diversi domini di una persona in una data condizione di salute </a:t>
          </a:r>
          <a:endParaRPr lang="en-US" sz="1800" kern="1200"/>
        </a:p>
      </dsp:txBody>
      <dsp:txXfrm>
        <a:off x="1736952" y="1880461"/>
        <a:ext cx="5095259" cy="1503855"/>
      </dsp:txXfrm>
    </dsp:sp>
    <dsp:sp modelId="{DDB4E3CA-2EB8-4B85-B401-64BDD4468019}">
      <dsp:nvSpPr>
        <dsp:cNvPr id="0" name=""/>
        <dsp:cNvSpPr/>
      </dsp:nvSpPr>
      <dsp:spPr>
        <a:xfrm>
          <a:off x="0" y="3760280"/>
          <a:ext cx="6832212"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5F98F-16CC-45D1-AE07-D2A170A6B49A}">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838B8D-81E5-4B33-B01C-D1B6865D935E}">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lvl="0" algn="l" defTabSz="800100">
            <a:lnSpc>
              <a:spcPct val="90000"/>
            </a:lnSpc>
            <a:spcBef>
              <a:spcPct val="0"/>
            </a:spcBef>
            <a:spcAft>
              <a:spcPct val="35000"/>
            </a:spcAft>
          </a:pPr>
          <a:r>
            <a:rPr lang="it-IT" sz="1800" kern="1200"/>
            <a:t>(ad es. quello che una persona con una malattia o un disturbo fa o può fare).</a:t>
          </a:r>
          <a:endParaRPr lang="en-US" sz="1800" kern="1200"/>
        </a:p>
      </dsp:txBody>
      <dsp:txXfrm>
        <a:off x="1736952" y="3760280"/>
        <a:ext cx="5095259" cy="15038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095D83-DF38-428D-B4BE-3ABF4C8C3ADA}">
      <dsp:nvSpPr>
        <dsp:cNvPr id="0" name=""/>
        <dsp:cNvSpPr/>
      </dsp:nvSpPr>
      <dsp:spPr>
        <a:xfrm>
          <a:off x="0" y="73594"/>
          <a:ext cx="8987404" cy="4429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59DC2-FBDD-44F1-907B-CAE3DAC9E60E}">
      <dsp:nvSpPr>
        <dsp:cNvPr id="0" name=""/>
        <dsp:cNvSpPr/>
      </dsp:nvSpPr>
      <dsp:spPr>
        <a:xfrm>
          <a:off x="133980" y="173249"/>
          <a:ext cx="243839" cy="243601"/>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7DE405-3D25-455E-8F02-A9C3733DCC6F}">
      <dsp:nvSpPr>
        <dsp:cNvPr id="0" name=""/>
        <dsp:cNvSpPr/>
      </dsp:nvSpPr>
      <dsp:spPr>
        <a:xfrm>
          <a:off x="511801" y="73594"/>
          <a:ext cx="8460100" cy="47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805" tIns="49805" rIns="49805" bIns="49805" numCol="1" spcCol="1270" anchor="ctr" anchorCtr="0">
          <a:noAutofit/>
        </a:bodyPr>
        <a:lstStyle/>
        <a:p>
          <a:pPr lvl="0" algn="l" defTabSz="622300">
            <a:lnSpc>
              <a:spcPct val="90000"/>
            </a:lnSpc>
            <a:spcBef>
              <a:spcPct val="0"/>
            </a:spcBef>
            <a:spcAft>
              <a:spcPct val="35000"/>
            </a:spcAft>
          </a:pPr>
          <a:r>
            <a:rPr lang="it-IT" sz="1400" kern="1200"/>
            <a:t>interazione tra le condizioni di salute dell'individuo e l'interazione con i fattori ambientali e personali</a:t>
          </a:r>
          <a:endParaRPr lang="en-US" sz="1400" kern="1200"/>
        </a:p>
      </dsp:txBody>
      <dsp:txXfrm>
        <a:off x="511801" y="73594"/>
        <a:ext cx="8460100" cy="470594"/>
      </dsp:txXfrm>
    </dsp:sp>
    <dsp:sp modelId="{AA886ABF-0982-4C2E-AA8F-7EAAF4E4394B}">
      <dsp:nvSpPr>
        <dsp:cNvPr id="0" name=""/>
        <dsp:cNvSpPr/>
      </dsp:nvSpPr>
      <dsp:spPr>
        <a:xfrm>
          <a:off x="0" y="919388"/>
          <a:ext cx="8987404" cy="4429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05119-146B-4017-B4CA-10690997FFC3}">
      <dsp:nvSpPr>
        <dsp:cNvPr id="0" name=""/>
        <dsp:cNvSpPr/>
      </dsp:nvSpPr>
      <dsp:spPr>
        <a:xfrm>
          <a:off x="133980" y="1019043"/>
          <a:ext cx="243839" cy="243601"/>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51205F-4FF9-4460-BC6E-42B6246A760B}">
      <dsp:nvSpPr>
        <dsp:cNvPr id="0" name=""/>
        <dsp:cNvSpPr/>
      </dsp:nvSpPr>
      <dsp:spPr>
        <a:xfrm>
          <a:off x="511801" y="661837"/>
          <a:ext cx="8460100" cy="98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805" tIns="49805" rIns="49805" bIns="49805" numCol="1" spcCol="1270" anchor="ctr" anchorCtr="0">
          <a:noAutofit/>
        </a:bodyPr>
        <a:lstStyle/>
        <a:p>
          <a:pPr lvl="0" algn="l" defTabSz="622300">
            <a:lnSpc>
              <a:spcPct val="90000"/>
            </a:lnSpc>
            <a:spcBef>
              <a:spcPct val="0"/>
            </a:spcBef>
            <a:spcAft>
              <a:spcPct val="35000"/>
            </a:spcAft>
          </a:pPr>
          <a:r>
            <a:rPr lang="it-IT" sz="1400" kern="1200" dirty="0"/>
            <a:t>disabilità è un'interazione con l'ambiente, l'ICF è applicabile a tutte le persone, anche quelle in perfetta salute. </a:t>
          </a:r>
          <a:endParaRPr lang="en-US" sz="1400" kern="1200" dirty="0"/>
        </a:p>
      </dsp:txBody>
      <dsp:txXfrm>
        <a:off x="511801" y="661837"/>
        <a:ext cx="8460100" cy="985697"/>
      </dsp:txXfrm>
    </dsp:sp>
    <dsp:sp modelId="{42BC2585-2F39-41FB-8DDE-4236CE6CE147}">
      <dsp:nvSpPr>
        <dsp:cNvPr id="0" name=""/>
        <dsp:cNvSpPr/>
      </dsp:nvSpPr>
      <dsp:spPr>
        <a:xfrm>
          <a:off x="0" y="1765182"/>
          <a:ext cx="8987404" cy="9373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4597E8-71CA-42D9-ADE2-08B359E58D09}">
      <dsp:nvSpPr>
        <dsp:cNvPr id="0" name=""/>
        <dsp:cNvSpPr/>
      </dsp:nvSpPr>
      <dsp:spPr>
        <a:xfrm>
          <a:off x="133980" y="2112064"/>
          <a:ext cx="243839" cy="243601"/>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E994C5-48EC-4DA2-8BD2-740C540DFFE2}">
      <dsp:nvSpPr>
        <dsp:cNvPr id="0" name=""/>
        <dsp:cNvSpPr/>
      </dsp:nvSpPr>
      <dsp:spPr>
        <a:xfrm>
          <a:off x="511801" y="2012409"/>
          <a:ext cx="8460100" cy="47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805" tIns="49805" rIns="49805" bIns="49805" numCol="1" spcCol="1270" anchor="ctr" anchorCtr="0">
          <a:noAutofit/>
        </a:bodyPr>
        <a:lstStyle/>
        <a:p>
          <a:pPr lvl="0" algn="l" defTabSz="622300">
            <a:lnSpc>
              <a:spcPct val="90000"/>
            </a:lnSpc>
            <a:spcBef>
              <a:spcPct val="0"/>
            </a:spcBef>
            <a:spcAft>
              <a:spcPct val="35000"/>
            </a:spcAft>
          </a:pPr>
          <a:r>
            <a:rPr lang="it-IT" sz="1400" kern="1200"/>
            <a:t>linguaggio scelto neutro rispetto all'eziologia, enfatizza la "funzione" rispetto al "tipo di malattia»</a:t>
          </a:r>
          <a:endParaRPr lang="en-US" sz="1400" kern="1200"/>
        </a:p>
      </dsp:txBody>
      <dsp:txXfrm>
        <a:off x="511801" y="2012409"/>
        <a:ext cx="8460100" cy="470594"/>
      </dsp:txXfrm>
    </dsp:sp>
    <dsp:sp modelId="{E7570B4C-CAB2-436E-BF01-65A3A7B3F444}">
      <dsp:nvSpPr>
        <dsp:cNvPr id="0" name=""/>
        <dsp:cNvSpPr/>
      </dsp:nvSpPr>
      <dsp:spPr>
        <a:xfrm>
          <a:off x="0" y="2731946"/>
          <a:ext cx="8987404" cy="12933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07C20-3409-474C-8113-E0B062936252}">
      <dsp:nvSpPr>
        <dsp:cNvPr id="0" name=""/>
        <dsp:cNvSpPr/>
      </dsp:nvSpPr>
      <dsp:spPr>
        <a:xfrm>
          <a:off x="133980" y="3345074"/>
          <a:ext cx="243839" cy="243601"/>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CDEC8-891B-446F-B385-C7B481E40FC8}">
      <dsp:nvSpPr>
        <dsp:cNvPr id="0" name=""/>
        <dsp:cNvSpPr/>
      </dsp:nvSpPr>
      <dsp:spPr>
        <a:xfrm>
          <a:off x="511801" y="3245419"/>
          <a:ext cx="8460100" cy="47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805" tIns="49805" rIns="49805" bIns="49805" numCol="1" spcCol="1270" anchor="ctr" anchorCtr="0">
          <a:noAutofit/>
        </a:bodyPr>
        <a:lstStyle/>
        <a:p>
          <a:pPr lvl="0" algn="l" defTabSz="622300">
            <a:lnSpc>
              <a:spcPct val="90000"/>
            </a:lnSpc>
            <a:spcBef>
              <a:spcPct val="0"/>
            </a:spcBef>
            <a:spcAft>
              <a:spcPct val="35000"/>
            </a:spcAft>
          </a:pPr>
          <a:r>
            <a:rPr lang="it-IT" sz="1400" kern="1200" dirty="0"/>
            <a:t>linguaggio standard orientato in senso positivo: non considera la menomazione ma la salute; non la disabilità ma le potenzialità residuali e vicarianti, l'attività e la partecipazione, ponendo le premesse per il superamento di un'interpretazione di handicap solo alla luce del limite.</a:t>
          </a:r>
          <a:endParaRPr lang="en-US" sz="1400" kern="1200" dirty="0"/>
        </a:p>
      </dsp:txBody>
      <dsp:txXfrm>
        <a:off x="511801" y="3245419"/>
        <a:ext cx="8460100" cy="47059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A69AFD-FA59-44DF-A5D8-9C448D5DF70E}">
      <dsp:nvSpPr>
        <dsp:cNvPr id="0" name=""/>
        <dsp:cNvSpPr/>
      </dsp:nvSpPr>
      <dsp:spPr>
        <a:xfrm>
          <a:off x="419106" y="1462389"/>
          <a:ext cx="1235250" cy="123525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9F2B0-2244-442B-9FA6-144192B0B40F}">
      <dsp:nvSpPr>
        <dsp:cNvPr id="0" name=""/>
        <dsp:cNvSpPr/>
      </dsp:nvSpPr>
      <dsp:spPr>
        <a:xfrm>
          <a:off x="682356" y="1725639"/>
          <a:ext cx="708750" cy="708750"/>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4A1714-6F32-4370-A8A2-846A7756C418}">
      <dsp:nvSpPr>
        <dsp:cNvPr id="0" name=""/>
        <dsp:cNvSpPr/>
      </dsp:nvSpPr>
      <dsp:spPr>
        <a:xfrm>
          <a:off x="24231" y="3082389"/>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a:t>Conseguenze della dislessia?</a:t>
          </a:r>
          <a:endParaRPr lang="en-US" sz="1300" kern="1200"/>
        </a:p>
      </dsp:txBody>
      <dsp:txXfrm>
        <a:off x="24231" y="3082389"/>
        <a:ext cx="2025000" cy="720000"/>
      </dsp:txXfrm>
    </dsp:sp>
    <dsp:sp modelId="{A0965CAB-BFF6-425B-AE2C-C71144AAA7DF}">
      <dsp:nvSpPr>
        <dsp:cNvPr id="0" name=""/>
        <dsp:cNvSpPr/>
      </dsp:nvSpPr>
      <dsp:spPr>
        <a:xfrm>
          <a:off x="2798481" y="1462389"/>
          <a:ext cx="1235250" cy="123525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F3E0A-34E7-4A41-909F-59105EED0654}">
      <dsp:nvSpPr>
        <dsp:cNvPr id="0" name=""/>
        <dsp:cNvSpPr/>
      </dsp:nvSpPr>
      <dsp:spPr>
        <a:xfrm>
          <a:off x="3061731" y="1725639"/>
          <a:ext cx="708750" cy="708750"/>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8E7A53-EFB2-40EB-9C38-D10B47B4AAB4}">
      <dsp:nvSpPr>
        <dsp:cNvPr id="0" name=""/>
        <dsp:cNvSpPr/>
      </dsp:nvSpPr>
      <dsp:spPr>
        <a:xfrm>
          <a:off x="2403606" y="3082389"/>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a:t>Attività che risultano particolarmente complesse?</a:t>
          </a:r>
          <a:endParaRPr lang="en-US" sz="1300" kern="1200"/>
        </a:p>
      </dsp:txBody>
      <dsp:txXfrm>
        <a:off x="2403606" y="3082389"/>
        <a:ext cx="2025000" cy="720000"/>
      </dsp:txXfrm>
    </dsp:sp>
    <dsp:sp modelId="{7B1654DA-B6C2-419F-825B-B2D31C4EBBE2}">
      <dsp:nvSpPr>
        <dsp:cNvPr id="0" name=""/>
        <dsp:cNvSpPr/>
      </dsp:nvSpPr>
      <dsp:spPr>
        <a:xfrm>
          <a:off x="5177856" y="1462389"/>
          <a:ext cx="1235250" cy="123525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D9636-64D9-48D8-89C2-D866AA81505F}">
      <dsp:nvSpPr>
        <dsp:cNvPr id="0" name=""/>
        <dsp:cNvSpPr/>
      </dsp:nvSpPr>
      <dsp:spPr>
        <a:xfrm>
          <a:off x="5441106" y="1725639"/>
          <a:ext cx="708750" cy="708750"/>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3684B5-9198-433F-8A9C-A46C2BD7D280}">
      <dsp:nvSpPr>
        <dsp:cNvPr id="0" name=""/>
        <dsp:cNvSpPr/>
      </dsp:nvSpPr>
      <dsp:spPr>
        <a:xfrm>
          <a:off x="4782981" y="3082389"/>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a:t>Strategie ?</a:t>
          </a:r>
          <a:endParaRPr lang="en-US" sz="1300" kern="1200"/>
        </a:p>
      </dsp:txBody>
      <dsp:txXfrm>
        <a:off x="4782981" y="3082389"/>
        <a:ext cx="2025000" cy="720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AFE96C-123A-4278-BBD0-7FB4505A8389}">
      <dsp:nvSpPr>
        <dsp:cNvPr id="0" name=""/>
        <dsp:cNvSpPr/>
      </dsp:nvSpPr>
      <dsp:spPr>
        <a:xfrm>
          <a:off x="865871" y="1377996"/>
          <a:ext cx="1412437" cy="141243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2B894D-A51F-415D-8005-0A847F4A6D71}">
      <dsp:nvSpPr>
        <dsp:cNvPr id="0" name=""/>
        <dsp:cNvSpPr/>
      </dsp:nvSpPr>
      <dsp:spPr>
        <a:xfrm>
          <a:off x="2715" y="3166782"/>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pPr>
          <a:r>
            <a:rPr lang="it-IT" sz="1900" kern="1200"/>
            <a:t>abilità di lettura e abilità di comprensione del testo</a:t>
          </a:r>
          <a:endParaRPr lang="en-US" sz="1900" kern="1200"/>
        </a:p>
      </dsp:txBody>
      <dsp:txXfrm>
        <a:off x="2715" y="3166782"/>
        <a:ext cx="3138750" cy="720000"/>
      </dsp:txXfrm>
    </dsp:sp>
    <dsp:sp modelId="{E7C081B9-A735-4439-9395-1236A4C0DFA8}">
      <dsp:nvSpPr>
        <dsp:cNvPr id="0" name=""/>
        <dsp:cNvSpPr/>
      </dsp:nvSpPr>
      <dsp:spPr>
        <a:xfrm>
          <a:off x="4553902" y="1377996"/>
          <a:ext cx="1412437" cy="141243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D5AFB6-0636-4BCB-B0F7-C5EA535B0EDD}">
      <dsp:nvSpPr>
        <dsp:cNvPr id="0" name=""/>
        <dsp:cNvSpPr/>
      </dsp:nvSpPr>
      <dsp:spPr>
        <a:xfrm>
          <a:off x="3690746" y="3166782"/>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pPr>
          <a:r>
            <a:rPr lang="it-IT" sz="1900" kern="1200"/>
            <a:t>livello delle abilità di  lettura</a:t>
          </a:r>
          <a:endParaRPr lang="en-US" sz="1900" kern="1200"/>
        </a:p>
      </dsp:txBody>
      <dsp:txXfrm>
        <a:off x="3690746" y="3166782"/>
        <a:ext cx="3138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336E62-0635-4DB6-B217-BF706E4401DE}" type="datetimeFigureOut">
              <a:rPr lang="it-IT" smtClean="0"/>
              <a:pPr/>
              <a:t>28/01/2020</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613E85-D8E0-4404-8385-406D53FD811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D5CD864-0D0A-4568-9203-223D28B31641}"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7988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D216028-89A1-4691-B8A9-C764F732EF64}"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04585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8CA4D62-E51A-4D9C-884F-5C1E3EA88FD0}"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E7F51F-C487-4A87-B40C-DF2673BF37B3}"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6116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F2EC1377-2B47-4C58-B3A1-391D331F50B2}"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76901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D757C11-8B63-43A1-8AF8-5B6738D8995B}"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E7F51F-C487-4A87-B40C-DF2673BF37B3}"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9850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A50774E-5811-40BD-B645-907C32E1CC59}"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87081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3533C4F-C5B0-4325-85D4-F2B020832F51}"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410629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EBE0AA-952A-4AAC-8CCB-C74C900C4609}"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82824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xmlns="" id="{F9281FE5-0AEB-4F47-8914-BAB565CFA485}"/>
              </a:ext>
            </a:extLst>
          </p:cNvPr>
          <p:cNvSpPr>
            <a:spLocks noGrp="1"/>
          </p:cNvSpPr>
          <p:nvPr>
            <p:ph type="dt" sz="half" idx="14"/>
          </p:nvPr>
        </p:nvSpPr>
        <p:spPr/>
        <p:txBody>
          <a:bodyPr/>
          <a:lstStyle>
            <a:lvl1pPr>
              <a:defRPr/>
            </a:lvl1pPr>
          </a:lstStyle>
          <a:p>
            <a:pPr>
              <a:defRPr/>
            </a:pPr>
            <a:fld id="{93D7AA17-7084-412D-B3AE-99E078C4B9CB}" type="datetimeFigureOut">
              <a:rPr lang="it-IT"/>
              <a:pPr>
                <a:defRPr/>
              </a:pPr>
              <a:t>28/01/2020</a:t>
            </a:fld>
            <a:endParaRPr lang="it-IT"/>
          </a:p>
        </p:txBody>
      </p:sp>
      <p:sp>
        <p:nvSpPr>
          <p:cNvPr id="5" name="Footer Placeholder 4">
            <a:extLst>
              <a:ext uri="{FF2B5EF4-FFF2-40B4-BE49-F238E27FC236}">
                <a16:creationId xmlns:a16="http://schemas.microsoft.com/office/drawing/2014/main" xmlns="" id="{83C70EC6-907D-41FF-9BAD-2F93FD7D980B}"/>
              </a:ext>
            </a:extLst>
          </p:cNvPr>
          <p:cNvSpPr>
            <a:spLocks noGrp="1"/>
          </p:cNvSpPr>
          <p:nvPr>
            <p:ph type="ftr" sz="quarter" idx="15"/>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xmlns="" id="{DFC7CF64-EE6D-43C1-9D2D-23C1B90B88D5}"/>
              </a:ext>
            </a:extLst>
          </p:cNvPr>
          <p:cNvSpPr>
            <a:spLocks noGrp="1"/>
          </p:cNvSpPr>
          <p:nvPr>
            <p:ph type="sldNum" sz="quarter" idx="16"/>
          </p:nvPr>
        </p:nvSpPr>
        <p:spPr/>
        <p:txBody>
          <a:bodyPr/>
          <a:lstStyle>
            <a:lvl1pPr>
              <a:defRPr/>
            </a:lvl1pPr>
          </a:lstStyle>
          <a:p>
            <a:fld id="{729873DB-B450-4E74-8531-C01C14053BD3}" type="slidenum">
              <a:rPr lang="it-IT" altLang="it-IT"/>
              <a:pPr/>
              <a:t>‹N›</a:t>
            </a:fld>
            <a:endParaRPr lang="it-IT" altLang="it-IT"/>
          </a:p>
        </p:txBody>
      </p:sp>
    </p:spTree>
    <p:extLst>
      <p:ext uri="{BB962C8B-B14F-4D97-AF65-F5344CB8AC3E}">
        <p14:creationId xmlns:p14="http://schemas.microsoft.com/office/powerpoint/2010/main" xmlns="" val="30977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4B2B47B-E3F4-4C3E-8BAF-D7DC8BBEBA8D}"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40515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FD6D479-4C56-4887-95C4-97F765102199}" type="datetime1">
              <a:rPr lang="it-IT" smtClean="0"/>
              <a:pPr/>
              <a:t>28/01/2020</a:t>
            </a:fld>
            <a:endParaRPr lang="it-IT"/>
          </a:p>
        </p:txBody>
      </p:sp>
      <p:sp>
        <p:nvSpPr>
          <p:cNvPr id="5" name="Footer Placeholder 4"/>
          <p:cNvSpPr>
            <a:spLocks noGrp="1"/>
          </p:cNvSpPr>
          <p:nvPr>
            <p:ph type="ftr" sz="quarter" idx="11"/>
          </p:nvPr>
        </p:nvSpPr>
        <p:spPr/>
        <p:txBody>
          <a:bodyPr/>
          <a:lstStyle/>
          <a:p>
            <a:r>
              <a:rPr lang="it-IT"/>
              <a:t>Roma</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26748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20C3C0F-847E-4981-92B9-B2A992A444B4}"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37568063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469C38D-3CE7-46C4-8AA0-23EFCF88A31F}" type="datetime1">
              <a:rPr lang="it-IT" smtClean="0"/>
              <a:pPr/>
              <a:t>28/01/2020</a:t>
            </a:fld>
            <a:endParaRPr lang="it-IT"/>
          </a:p>
        </p:txBody>
      </p:sp>
      <p:sp>
        <p:nvSpPr>
          <p:cNvPr id="8" name="Footer Placeholder 7"/>
          <p:cNvSpPr>
            <a:spLocks noGrp="1"/>
          </p:cNvSpPr>
          <p:nvPr>
            <p:ph type="ftr" sz="quarter" idx="11"/>
          </p:nvPr>
        </p:nvSpPr>
        <p:spPr/>
        <p:txBody>
          <a:bodyPr/>
          <a:lstStyle/>
          <a:p>
            <a:r>
              <a:rPr lang="it-IT"/>
              <a:t>Roma</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3236078877"/>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AD5BB0D-779E-477B-9221-544D9B1CFD6B}" type="datetime1">
              <a:rPr lang="it-IT" smtClean="0"/>
              <a:pPr/>
              <a:t>28/01/2020</a:t>
            </a:fld>
            <a:endParaRPr lang="it-IT"/>
          </a:p>
        </p:txBody>
      </p:sp>
      <p:sp>
        <p:nvSpPr>
          <p:cNvPr id="4" name="Footer Placeholder 3"/>
          <p:cNvSpPr>
            <a:spLocks noGrp="1"/>
          </p:cNvSpPr>
          <p:nvPr>
            <p:ph type="ftr" sz="quarter" idx="11"/>
          </p:nvPr>
        </p:nvSpPr>
        <p:spPr/>
        <p:txBody>
          <a:bodyPr/>
          <a:lstStyle/>
          <a:p>
            <a:r>
              <a:rPr lang="it-IT"/>
              <a:t>Roma</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82724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09D19-4A42-40FB-BD34-E38E2CF24C9C}" type="datetime1">
              <a:rPr lang="it-IT" smtClean="0"/>
              <a:pPr/>
              <a:t>28/01/2020</a:t>
            </a:fld>
            <a:endParaRPr lang="it-IT"/>
          </a:p>
        </p:txBody>
      </p:sp>
      <p:sp>
        <p:nvSpPr>
          <p:cNvPr id="3" name="Footer Placeholder 2"/>
          <p:cNvSpPr>
            <a:spLocks noGrp="1"/>
          </p:cNvSpPr>
          <p:nvPr>
            <p:ph type="ftr" sz="quarter" idx="11"/>
          </p:nvPr>
        </p:nvSpPr>
        <p:spPr/>
        <p:txBody>
          <a:bodyPr/>
          <a:lstStyle/>
          <a:p>
            <a:r>
              <a:rPr lang="it-IT"/>
              <a:t>Roma</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324784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6EFEB47-2E1E-401D-BB99-864D05FE9340}"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2655043607"/>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5A0D7D-A703-4BEA-880F-FAABF853809B}" type="datetime1">
              <a:rPr lang="it-IT" smtClean="0"/>
              <a:pPr/>
              <a:t>28/01/2020</a:t>
            </a:fld>
            <a:endParaRPr lang="it-IT"/>
          </a:p>
        </p:txBody>
      </p:sp>
      <p:sp>
        <p:nvSpPr>
          <p:cNvPr id="6" name="Footer Placeholder 5"/>
          <p:cNvSpPr>
            <a:spLocks noGrp="1"/>
          </p:cNvSpPr>
          <p:nvPr>
            <p:ph type="ftr" sz="quarter" idx="11"/>
          </p:nvPr>
        </p:nvSpPr>
        <p:spPr/>
        <p:txBody>
          <a:bodyPr/>
          <a:lstStyle/>
          <a:p>
            <a:r>
              <a:rPr lang="it-IT"/>
              <a:t>Roma</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27673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B77C078-0316-46B5-A69D-F4FE69786C2C}" type="datetime1">
              <a:rPr lang="it-IT" smtClean="0"/>
              <a:pPr/>
              <a:t>28/01/2020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Roma</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E7F51F-C487-4A87-B40C-DF2673BF37B3}" type="slidenum">
              <a:rPr lang="it-IT" smtClean="0"/>
              <a:pPr/>
              <a:t>‹N›</a:t>
            </a:fld>
            <a:endParaRPr lang="it-IT"/>
          </a:p>
        </p:txBody>
      </p:sp>
    </p:spTree>
    <p:extLst>
      <p:ext uri="{BB962C8B-B14F-4D97-AF65-F5344CB8AC3E}">
        <p14:creationId xmlns:p14="http://schemas.microsoft.com/office/powerpoint/2010/main" xmlns="" val="1757657160"/>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 id="2147484384" r:id="rId17"/>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9.svg"/><Relationship Id="rId4" Type="http://schemas.openxmlformats.org/officeDocument/2006/relationships/image" Target="../media/image41.png"/><Relationship Id="rId9" Type="http://schemas.openxmlformats.org/officeDocument/2006/relationships/image" Target="../media/image73.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xmlns="" id="{9C06DFEE-3C77-4CE2-8C2C-E5297AE72370}"/>
              </a:ext>
            </a:extLst>
          </p:cNvPr>
          <p:cNvSpPr>
            <a:spLocks noGrp="1"/>
          </p:cNvSpPr>
          <p:nvPr>
            <p:ph type="ctrTitle"/>
          </p:nvPr>
        </p:nvSpPr>
        <p:spPr>
          <a:xfrm>
            <a:off x="540279" y="967417"/>
            <a:ext cx="3778870" cy="3943250"/>
          </a:xfrm>
        </p:spPr>
        <p:txBody>
          <a:bodyPr>
            <a:normAutofit/>
          </a:bodyPr>
          <a:lstStyle/>
          <a:p>
            <a:r>
              <a:rPr lang="it-IT" sz="4000">
                <a:solidFill>
                  <a:srgbClr val="FEFFFF"/>
                </a:solidFill>
              </a:rPr>
              <a:t>Inclusione scolastica</a:t>
            </a:r>
            <a:br>
              <a:rPr lang="it-IT" sz="4000">
                <a:solidFill>
                  <a:srgbClr val="FEFFFF"/>
                </a:solidFill>
              </a:rPr>
            </a:br>
            <a:r>
              <a:rPr lang="it-IT" sz="4000">
                <a:solidFill>
                  <a:srgbClr val="FEFFFF"/>
                </a:solidFill>
              </a:rPr>
              <a:t>con approccio ICF </a:t>
            </a:r>
            <a:br>
              <a:rPr lang="it-IT" sz="4000">
                <a:solidFill>
                  <a:srgbClr val="FEFFFF"/>
                </a:solidFill>
              </a:rPr>
            </a:br>
            <a:r>
              <a:rPr lang="it-IT" sz="4000">
                <a:solidFill>
                  <a:srgbClr val="FEFFFF"/>
                </a:solidFill>
              </a:rPr>
              <a:t/>
            </a:r>
            <a:br>
              <a:rPr lang="it-IT" sz="4000">
                <a:solidFill>
                  <a:srgbClr val="FEFFFF"/>
                </a:solidFill>
              </a:rPr>
            </a:br>
            <a:endParaRPr lang="it-IT" sz="4000">
              <a:solidFill>
                <a:srgbClr val="FEFFFF"/>
              </a:solidFill>
            </a:endParaRPr>
          </a:p>
        </p:txBody>
      </p:sp>
      <p:sp>
        <p:nvSpPr>
          <p:cNvPr id="75" name="Freeform 5">
            <a:extLst>
              <a:ext uri="{FF2B5EF4-FFF2-40B4-BE49-F238E27FC236}">
                <a16:creationId xmlns:a16="http://schemas.microsoft.com/office/drawing/2014/main" xmlns=""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Sottotitolo 5">
            <a:extLst>
              <a:ext uri="{FF2B5EF4-FFF2-40B4-BE49-F238E27FC236}">
                <a16:creationId xmlns:a16="http://schemas.microsoft.com/office/drawing/2014/main" xmlns="" id="{A370832F-7CFD-43FC-8446-055A0C9DBC16}"/>
              </a:ext>
            </a:extLst>
          </p:cNvPr>
          <p:cNvSpPr>
            <a:spLocks noGrp="1"/>
          </p:cNvSpPr>
          <p:nvPr>
            <p:ph type="subTitle" idx="1"/>
          </p:nvPr>
        </p:nvSpPr>
        <p:spPr>
          <a:xfrm>
            <a:off x="540279" y="5189400"/>
            <a:ext cx="3778870" cy="544260"/>
          </a:xfrm>
        </p:spPr>
        <p:txBody>
          <a:bodyPr anchor="ctr">
            <a:normAutofit/>
          </a:bodyPr>
          <a:lstStyle/>
          <a:p>
            <a:endParaRPr lang="it-IT" sz="1600" b="1">
              <a:solidFill>
                <a:srgbClr val="FEFFFF"/>
              </a:solidFill>
            </a:endParaRPr>
          </a:p>
          <a:p>
            <a:endParaRPr lang="it-IT" sz="1600" b="1">
              <a:solidFill>
                <a:srgbClr val="FEFFFF"/>
              </a:solidFill>
            </a:endParaRPr>
          </a:p>
          <a:p>
            <a:endParaRPr lang="it-IT" sz="1600" b="1">
              <a:solidFill>
                <a:srgbClr val="FEFFFF"/>
              </a:solidFill>
            </a:endParaRPr>
          </a:p>
          <a:p>
            <a:endParaRPr lang="it-IT" sz="1600" b="1">
              <a:solidFill>
                <a:srgbClr val="FEFFFF"/>
              </a:solidFill>
            </a:endParaRPr>
          </a:p>
          <a:p>
            <a:endParaRPr lang="it-IT" sz="1600" b="1">
              <a:solidFill>
                <a:srgbClr val="FEFFFF"/>
              </a:solidFill>
            </a:endParaRPr>
          </a:p>
        </p:txBody>
      </p:sp>
      <p:pic>
        <p:nvPicPr>
          <p:cNvPr id="52226" name="Picture 2" descr="https://www.professionistiscuola.it/images/Scuola_Loghi_e_Foto_articoli/BES_-DSA.jpg"/>
          <p:cNvPicPr>
            <a:picLocks noChangeAspect="1" noChangeArrowheads="1"/>
          </p:cNvPicPr>
          <p:nvPr/>
        </p:nvPicPr>
        <p:blipFill>
          <a:blip r:embed="rId2" cstate="print"/>
          <a:stretch>
            <a:fillRect/>
          </a:stretch>
        </p:blipFill>
        <p:spPr bwMode="auto">
          <a:xfrm>
            <a:off x="5587994" y="1952019"/>
            <a:ext cx="5640502" cy="2961263"/>
          </a:xfrm>
          <a:prstGeom prst="rect">
            <a:avLst/>
          </a:prstGeom>
          <a:noFill/>
        </p:spPr>
      </p:pic>
      <p:sp>
        <p:nvSpPr>
          <p:cNvPr id="4" name="Segnaposto data 3">
            <a:extLst>
              <a:ext uri="{FF2B5EF4-FFF2-40B4-BE49-F238E27FC236}">
                <a16:creationId xmlns:a16="http://schemas.microsoft.com/office/drawing/2014/main" xmlns="" id="{67C1FB1E-1641-4316-BD52-0710E2D309D9}"/>
              </a:ext>
            </a:extLst>
          </p:cNvPr>
          <p:cNvSpPr>
            <a:spLocks noGrp="1"/>
          </p:cNvSpPr>
          <p:nvPr>
            <p:ph type="dt" sz="half" idx="10"/>
          </p:nvPr>
        </p:nvSpPr>
        <p:spPr>
          <a:xfrm>
            <a:off x="10361612" y="6130437"/>
            <a:ext cx="1146283" cy="370396"/>
          </a:xfrm>
        </p:spPr>
        <p:txBody>
          <a:bodyPr>
            <a:normAutofit/>
          </a:bodyPr>
          <a:lstStyle/>
          <a:p>
            <a:pPr>
              <a:spcAft>
                <a:spcPts val="600"/>
              </a:spcAft>
            </a:pPr>
            <a:fld id="{183111C9-28F3-4005-A2D8-BA37FD2644E3}" type="datetime1">
              <a:rPr lang="it-IT" smtClean="0"/>
              <a:pPr>
                <a:spcAft>
                  <a:spcPts val="600"/>
                </a:spcAft>
              </a:pPr>
              <a:t>28/01/2020</a:t>
            </a:fld>
            <a:endParaRPr lang="it-IT"/>
          </a:p>
        </p:txBody>
      </p:sp>
    </p:spTree>
    <p:extLst>
      <p:ext uri="{BB962C8B-B14F-4D97-AF65-F5344CB8AC3E}">
        <p14:creationId xmlns:p14="http://schemas.microsoft.com/office/powerpoint/2010/main" xmlns="" val="35422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75233" y="2628900"/>
            <a:ext cx="9708357" cy="2714623"/>
          </a:xfrm>
        </p:spPr>
        <p:txBody>
          <a:bodyPr>
            <a:normAutofit fontScale="85000" lnSpcReduction="20000"/>
          </a:bodyPr>
          <a:lstStyle/>
          <a:p>
            <a:pPr marL="0" indent="0" algn="ctr">
              <a:buNone/>
            </a:pPr>
            <a:r>
              <a:rPr lang="it-IT" sz="3100" dirty="0"/>
              <a:t>“</a:t>
            </a:r>
            <a:r>
              <a:rPr lang="it-IT" sz="3100" b="1" dirty="0"/>
              <a:t>progettazione universale</a:t>
            </a:r>
            <a:r>
              <a:rPr lang="it-IT" sz="3100" dirty="0"/>
              <a:t>” si intende la progettazione di prodotti, strutture, programmi e servizi utilizzabili da </a:t>
            </a:r>
            <a:r>
              <a:rPr lang="it-IT" sz="3100" b="1" dirty="0"/>
              <a:t>tutte le persone, nella misura più estesa possibile, senza il bisogno di adattamenti o di progettazioni specializzate</a:t>
            </a:r>
            <a:r>
              <a:rPr lang="it-IT" sz="3100" dirty="0"/>
              <a:t>. </a:t>
            </a:r>
          </a:p>
          <a:p>
            <a:pPr marL="0" indent="0" algn="ctr">
              <a:buNone/>
            </a:pPr>
            <a:r>
              <a:rPr lang="it-IT" sz="3100" dirty="0"/>
              <a:t>La “progettazione universale” non esclude dispositivi di sostegno per particolari gruppi di persone con disabilità ove siano necessari </a:t>
            </a:r>
          </a:p>
        </p:txBody>
      </p:sp>
      <p:sp>
        <p:nvSpPr>
          <p:cNvPr id="2" name="Segnaposto piè di pagina 1"/>
          <p:cNvSpPr>
            <a:spLocks noGrp="1"/>
          </p:cNvSpPr>
          <p:nvPr>
            <p:ph type="ftr" sz="quarter" idx="11"/>
          </p:nvPr>
        </p:nvSpPr>
        <p:spPr/>
        <p:txBody>
          <a:bodyPr/>
          <a:lstStyle/>
          <a:p>
            <a:endParaRPr lang="it-IT"/>
          </a:p>
        </p:txBody>
      </p:sp>
      <p:sp>
        <p:nvSpPr>
          <p:cNvPr id="5" name="Rettangolo arrotondato 4"/>
          <p:cNvSpPr/>
          <p:nvPr/>
        </p:nvSpPr>
        <p:spPr>
          <a:xfrm>
            <a:off x="3486150" y="542925"/>
            <a:ext cx="5815013" cy="19145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800" b="1" dirty="0"/>
              <a:t>Progettazione Universale </a:t>
            </a:r>
            <a:r>
              <a:rPr lang="it-IT" sz="2800" dirty="0"/>
              <a:t> </a:t>
            </a:r>
          </a:p>
        </p:txBody>
      </p:sp>
      <p:sp>
        <p:nvSpPr>
          <p:cNvPr id="6" name="Rettangolo 5"/>
          <p:cNvSpPr/>
          <p:nvPr/>
        </p:nvSpPr>
        <p:spPr>
          <a:xfrm>
            <a:off x="2471737" y="5800724"/>
            <a:ext cx="8515351"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t>Art. 2 CONVENZIONE ONU sui DIRITTI delle PERSONE con DISABILITA’ (2006) </a:t>
            </a:r>
          </a:p>
        </p:txBody>
      </p:sp>
    </p:spTree>
    <p:extLst>
      <p:ext uri="{BB962C8B-B14F-4D97-AF65-F5344CB8AC3E}">
        <p14:creationId xmlns:p14="http://schemas.microsoft.com/office/powerpoint/2010/main" xmlns="" val="19173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BDDE715-DC1D-4B19-9FCF-8B62FCE8E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BA9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059D4B08-2FD7-4795-B867-90033141C3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0FEAB822-F0FD-4704-BB9F-0294145AD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pre-user\Pictures\equità.jpg"/>
          <p:cNvPicPr>
            <a:picLocks noChangeAspect="1" noChangeArrowheads="1"/>
          </p:cNvPicPr>
          <p:nvPr/>
        </p:nvPicPr>
        <p:blipFill>
          <a:blip r:embed="rId2" cstate="print"/>
          <a:stretch>
            <a:fillRect/>
          </a:stretch>
        </p:blipFill>
        <p:spPr bwMode="auto">
          <a:xfrm>
            <a:off x="1505678" y="1123527"/>
            <a:ext cx="9180638" cy="4604800"/>
          </a:xfrm>
          <a:prstGeom prst="rect">
            <a:avLst/>
          </a:prstGeom>
          <a:noFill/>
        </p:spPr>
      </p:pic>
      <p:sp>
        <p:nvSpPr>
          <p:cNvPr id="3" name="Segnaposto data 2"/>
          <p:cNvSpPr>
            <a:spLocks noGrp="1"/>
          </p:cNvSpPr>
          <p:nvPr>
            <p:ph type="dt" sz="half" idx="10"/>
          </p:nvPr>
        </p:nvSpPr>
        <p:spPr>
          <a:xfrm>
            <a:off x="10361612" y="6349512"/>
            <a:ext cx="1146283" cy="370396"/>
          </a:xfrm>
        </p:spPr>
        <p:txBody>
          <a:bodyPr>
            <a:normAutofit/>
          </a:bodyPr>
          <a:lstStyle/>
          <a:p>
            <a:pPr>
              <a:spcAft>
                <a:spcPts val="600"/>
              </a:spcAft>
            </a:pPr>
            <a:fld id="{E1F7CC5F-8DEB-4459-8CE7-FE297395D6FA}" type="datetime1">
              <a:rPr lang="it-IT">
                <a:solidFill>
                  <a:srgbClr val="FFFFFF"/>
                </a:solidFill>
              </a:rPr>
              <a:pPr>
                <a:spcAft>
                  <a:spcPts val="600"/>
                </a:spcAft>
              </a:pPr>
              <a:t>28/01/2020</a:t>
            </a:fld>
            <a:endParaRPr lang="it-IT">
              <a:solidFill>
                <a:srgbClr val="FFFFFF"/>
              </a:solidFill>
            </a:endParaRPr>
          </a:p>
        </p:txBody>
      </p:sp>
    </p:spTree>
    <p:extLst>
      <p:ext uri="{BB962C8B-B14F-4D97-AF65-F5344CB8AC3E}">
        <p14:creationId xmlns:p14="http://schemas.microsoft.com/office/powerpoint/2010/main" xmlns="" val="100042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6AFD431-09B7-42CA-BF39-9FE5DBE53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9711C96E-3D2D-48C8-AAB9-C1CB02D1D5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tx2">
              <a:lumMod val="90000"/>
            </a:schemeClr>
          </a:solidFill>
        </p:grpSpPr>
        <p:sp>
          <p:nvSpPr>
            <p:cNvPr id="13" name="Freeform 11">
              <a:extLst>
                <a:ext uri="{FF2B5EF4-FFF2-40B4-BE49-F238E27FC236}">
                  <a16:creationId xmlns:a16="http://schemas.microsoft.com/office/drawing/2014/main" xmlns="" id="{0D18AF42-7CD5-4754-91D4-1BE53B5D1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xmlns="" id="{A28C8F1A-9407-4D67-8250-D8923BC6DD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xmlns="" id="{5CE0A2B0-F7F1-442C-A287-CD6F729E28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xmlns="" id="{9E69CFA3-AE12-4EAF-A3A1-564BEEFEF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xmlns="" id="{ECB64037-2AE8-4CA9-AD8E-7ACC8618F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xmlns="" id="{8D319B10-EE8E-453F-A137-D7EEFA2089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xmlns="" id="{3283F486-509C-4A42-8EED-794A991D2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xmlns="" id="{EBBFBB12-E756-4386-9C17-CA57438389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xmlns="" id="{7ADD0E7E-F4A6-4B3F-8A2F-BCBFAFBA23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xmlns="" id="{C19FCFB7-5E71-4197-8EC7-2ACB6DB02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xmlns="" id="{EAA533FE-4903-48DD-A921-421A9C44AF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xmlns="" id="{54CC5D8E-0D6C-4021-B84E-5D6182C0E1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 name="Titolo 3"/>
          <p:cNvSpPr>
            <a:spLocks noGrp="1"/>
          </p:cNvSpPr>
          <p:nvPr>
            <p:ph type="title"/>
          </p:nvPr>
        </p:nvSpPr>
        <p:spPr>
          <a:xfrm>
            <a:off x="7839756" y="1159566"/>
            <a:ext cx="3662939" cy="4568264"/>
          </a:xfrm>
        </p:spPr>
        <p:txBody>
          <a:bodyPr anchor="ctr">
            <a:normAutofit/>
          </a:bodyPr>
          <a:lstStyle/>
          <a:p>
            <a:r>
              <a:rPr lang="it-IT" b="1">
                <a:solidFill>
                  <a:schemeClr val="bg1">
                    <a:lumMod val="95000"/>
                    <a:lumOff val="5000"/>
                  </a:schemeClr>
                </a:solidFill>
              </a:rPr>
              <a:t>Universal  Design</a:t>
            </a:r>
          </a:p>
        </p:txBody>
      </p:sp>
      <p:sp>
        <p:nvSpPr>
          <p:cNvPr id="26" name="Freeform 6">
            <a:extLst>
              <a:ext uri="{FF2B5EF4-FFF2-40B4-BE49-F238E27FC236}">
                <a16:creationId xmlns:a16="http://schemas.microsoft.com/office/drawing/2014/main" xmlns="" id="{E7D63BAB-D0DB-4F66-92F9-4D2E0A2E5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5" name="Segnaposto contenuto 4"/>
          <p:cNvSpPr>
            <a:spLocks noGrp="1"/>
          </p:cNvSpPr>
          <p:nvPr>
            <p:ph idx="1"/>
          </p:nvPr>
        </p:nvSpPr>
        <p:spPr>
          <a:xfrm>
            <a:off x="637310" y="1286934"/>
            <a:ext cx="5292436" cy="4284134"/>
          </a:xfrm>
        </p:spPr>
        <p:txBody>
          <a:bodyPr anchor="ctr">
            <a:normAutofit/>
          </a:bodyPr>
          <a:lstStyle/>
          <a:p>
            <a:pPr>
              <a:buNone/>
            </a:pPr>
            <a:r>
              <a:rPr lang="it-IT" sz="3200" dirty="0">
                <a:solidFill>
                  <a:srgbClr val="FFFFFF"/>
                </a:solidFill>
              </a:rPr>
              <a:t>	Progettazione di prodotti e ambienti utilizzabili da tutti, senza bisogno di personalizzazioni o di adattamenti particolari</a:t>
            </a:r>
          </a:p>
        </p:txBody>
      </p:sp>
      <p:sp>
        <p:nvSpPr>
          <p:cNvPr id="2" name="Segnaposto piè di pagina 1"/>
          <p:cNvSpPr>
            <a:spLocks noGrp="1"/>
          </p:cNvSpPr>
          <p:nvPr>
            <p:ph type="ftr" sz="quarter" idx="11"/>
          </p:nvPr>
        </p:nvSpPr>
        <p:spPr>
          <a:xfrm>
            <a:off x="1004455" y="6243440"/>
            <a:ext cx="6349169" cy="365125"/>
          </a:xfrm>
        </p:spPr>
        <p:txBody>
          <a:bodyPr>
            <a:normAutofit/>
          </a:bodyPr>
          <a:lstStyle/>
          <a:p>
            <a:endParaRPr lang="it-IT">
              <a:solidFill>
                <a:schemeClr val="bg1">
                  <a:lumMod val="75000"/>
                  <a:lumOff val="25000"/>
                </a:schemeClr>
              </a:solidFill>
            </a:endParaRPr>
          </a:p>
        </p:txBody>
      </p:sp>
    </p:spTree>
    <p:extLst>
      <p:ext uri="{BB962C8B-B14F-4D97-AF65-F5344CB8AC3E}">
        <p14:creationId xmlns:p14="http://schemas.microsoft.com/office/powerpoint/2010/main" xmlns="" val="39514087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879851-1A1D-4246-AAA1-C484E85833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rotWithShape="1">
          <a:blip r:embed="rId2" cstate="print">
            <a:alphaModFix amt="35000"/>
            <a:extLst>
              <a:ext uri="{28A0092B-C50C-407E-A947-70E740481C1C}">
                <a14:useLocalDpi xmlns:a14="http://schemas.microsoft.com/office/drawing/2010/main" xmlns="" val="0"/>
              </a:ext>
            </a:extLst>
          </a:blip>
          <a:srcRect l="2481" r="8185" b="-1"/>
          <a:stretch/>
        </p:blipFill>
        <p:spPr bwMode="auto">
          <a:xfrm>
            <a:off x="-8825" y="-5610"/>
            <a:ext cx="12192000" cy="68580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a:xfrm>
            <a:off x="2592925" y="624110"/>
            <a:ext cx="8911687" cy="1280890"/>
          </a:xfrm>
        </p:spPr>
        <p:txBody>
          <a:bodyPr>
            <a:normAutofit/>
          </a:bodyPr>
          <a:lstStyle/>
          <a:p>
            <a:r>
              <a:rPr lang="it-IT" b="1">
                <a:solidFill>
                  <a:srgbClr val="FFFFFF"/>
                </a:solidFill>
              </a:rPr>
              <a:t>Universal  Design</a:t>
            </a:r>
            <a:endParaRPr lang="it-IT">
              <a:solidFill>
                <a:srgbClr val="FFFFFF"/>
              </a:solidFill>
            </a:endParaRPr>
          </a:p>
        </p:txBody>
      </p:sp>
      <p:sp>
        <p:nvSpPr>
          <p:cNvPr id="3" name="Segnaposto contenuto 2"/>
          <p:cNvSpPr>
            <a:spLocks noGrp="1"/>
          </p:cNvSpPr>
          <p:nvPr>
            <p:ph idx="1"/>
          </p:nvPr>
        </p:nvSpPr>
        <p:spPr>
          <a:xfrm>
            <a:off x="2104020" y="2006729"/>
            <a:ext cx="8915400" cy="3777622"/>
          </a:xfrm>
        </p:spPr>
        <p:txBody>
          <a:bodyPr>
            <a:normAutofit/>
          </a:bodyPr>
          <a:lstStyle/>
          <a:p>
            <a:pPr algn="just">
              <a:buClr>
                <a:srgbClr val="1682DF"/>
              </a:buClr>
              <a:buNone/>
            </a:pPr>
            <a:endParaRPr lang="it-IT" dirty="0"/>
          </a:p>
          <a:p>
            <a:pPr algn="just">
              <a:buClr>
                <a:srgbClr val="1682DF"/>
              </a:buClr>
              <a:buNone/>
            </a:pPr>
            <a:r>
              <a:rPr lang="it-IT" dirty="0"/>
              <a:t>	</a:t>
            </a:r>
            <a:r>
              <a:rPr lang="it-IT" sz="2800" dirty="0"/>
              <a:t>non ha un destinatario prefissato e non ha lo scopo di risolvere un problema a qualcuno, bensì di eliminare le possibili barriere "prima" che si manifestino come tali, indipendentemente dall'individuo specifico che abita quel contesto</a:t>
            </a:r>
          </a:p>
        </p:txBody>
      </p:sp>
      <p:sp>
        <p:nvSpPr>
          <p:cNvPr id="5" name="Segnaposto piè di pagina 4"/>
          <p:cNvSpPr>
            <a:spLocks noGrp="1"/>
          </p:cNvSpPr>
          <p:nvPr>
            <p:ph type="ftr" sz="quarter" idx="11"/>
          </p:nvPr>
        </p:nvSpPr>
        <p:spPr>
          <a:xfrm>
            <a:off x="2589212" y="6135808"/>
            <a:ext cx="7619999" cy="365125"/>
          </a:xfrm>
        </p:spPr>
        <p:txBody>
          <a:bodyPr>
            <a:normAutofit/>
          </a:bodyPr>
          <a:lstStyle/>
          <a:p>
            <a:endParaRPr lang="it-IT"/>
          </a:p>
        </p:txBody>
      </p:sp>
    </p:spTree>
    <p:extLst>
      <p:ext uri="{BB962C8B-B14F-4D97-AF65-F5344CB8AC3E}">
        <p14:creationId xmlns:p14="http://schemas.microsoft.com/office/powerpoint/2010/main" xmlns="" val="21669788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259893" y="3101093"/>
            <a:ext cx="2454052" cy="3029344"/>
          </a:xfrm>
        </p:spPr>
        <p:txBody>
          <a:bodyPr>
            <a:normAutofit/>
          </a:bodyPr>
          <a:lstStyle/>
          <a:p>
            <a:r>
              <a:rPr lang="it-IT" sz="3200" b="1">
                <a:solidFill>
                  <a:schemeClr val="bg1"/>
                </a:solidFill>
              </a:rPr>
              <a:t>Universal  Design</a:t>
            </a:r>
          </a:p>
        </p:txBody>
      </p:sp>
      <p:sp>
        <p:nvSpPr>
          <p:cNvPr id="13"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5" name="Rectangle 14">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p:cNvSpPr>
            <a:spLocks noGrp="1"/>
          </p:cNvSpPr>
          <p:nvPr>
            <p:ph type="ftr" sz="quarter" idx="11"/>
          </p:nvPr>
        </p:nvSpPr>
        <p:spPr>
          <a:xfrm>
            <a:off x="4706579" y="6135808"/>
            <a:ext cx="5502631" cy="365125"/>
          </a:xfrm>
          <a:prstGeom prst="rect">
            <a:avLst/>
          </a:prstGeom>
        </p:spPr>
        <p:txBody>
          <a:bodyPr anchor="ctr">
            <a:normAutofit/>
          </a:bodyPr>
          <a:lstStyle/>
          <a:p>
            <a:endParaRPr lang="it-IT"/>
          </a:p>
        </p:txBody>
      </p:sp>
      <p:graphicFrame>
        <p:nvGraphicFramePr>
          <p:cNvPr id="6" name="Segnaposto contenuto 2">
            <a:extLst>
              <a:ext uri="{FF2B5EF4-FFF2-40B4-BE49-F238E27FC236}">
                <a16:creationId xmlns:a16="http://schemas.microsoft.com/office/drawing/2014/main" xmlns="" id="{6318A10B-0D84-4ED3-BED3-FA31170B2ABD}"/>
              </a:ext>
            </a:extLst>
          </p:cNvPr>
          <p:cNvGraphicFramePr>
            <a:graphicFrameLocks noGrp="1"/>
          </p:cNvGraphicFramePr>
          <p:nvPr>
            <p:ph idx="1"/>
            <p:extLst>
              <p:ext uri="{D42A27DB-BD31-4B8C-83A1-F6EECF244321}">
                <p14:modId xmlns:p14="http://schemas.microsoft.com/office/powerpoint/2010/main" xmlns="" val="2569148165"/>
              </p:ext>
            </p:extLst>
          </p:nvPr>
        </p:nvGraphicFramePr>
        <p:xfrm>
          <a:off x="4713144" y="357067"/>
          <a:ext cx="6832212" cy="577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5346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73" name="Rectangle 72">
            <a:extLst>
              <a:ext uri="{FF2B5EF4-FFF2-40B4-BE49-F238E27FC236}">
                <a16:creationId xmlns:a16="http://schemas.microsoft.com/office/drawing/2014/main" xmlns="" id="{CADF4631-3C8F-45EE-8D19-4D3E8426B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4" name="Group 74">
            <a:extLst>
              <a:ext uri="{FF2B5EF4-FFF2-40B4-BE49-F238E27FC236}">
                <a16:creationId xmlns:a16="http://schemas.microsoft.com/office/drawing/2014/main" xmlns="" id="{F291099C-17EE-4E0E-B096-C799750500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xmlns="" id="{E21C6221-3E1B-4ABD-8172-FAE995E65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175" name="Freeform 12">
              <a:extLst>
                <a:ext uri="{FF2B5EF4-FFF2-40B4-BE49-F238E27FC236}">
                  <a16:creationId xmlns:a16="http://schemas.microsoft.com/office/drawing/2014/main" xmlns="" id="{D3EF5991-93EA-451F-BB82-1ABC4AC0D2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xmlns="" id="{136F96F7-16E6-48A1-A211-0B4A4D0C8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xmlns="" id="{5C00D000-7FA5-40C4-AB6A-DE3A61AB83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xmlns="" id="{5AAEB880-A03D-4743-9060-D7A846FA6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xmlns="" id="{CC64DD68-0B96-4DE9-8FD5-3175E4A3F1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xmlns="" id="{69118400-C17B-4068-86D3-93CAE7702C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xmlns="" id="{117FA22F-CBA8-4CF5-B8CC-2D169B67E4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xmlns="" id="{8FB2D443-8598-4CEE-AED2-BEF49AA95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xmlns="" id="{92593E33-68AF-485D-99D0-080CEA1971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xmlns="" id="{96A28427-575C-4904-AC4B-3DD62801DC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xmlns="" id="{782FA736-DE89-4D13-B0A7-3906B32CEF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7171" name="CasellaDiTesto 1"/>
          <p:cNvSpPr txBox="1">
            <a:spLocks noChangeArrowheads="1"/>
          </p:cNvSpPr>
          <p:nvPr/>
        </p:nvSpPr>
        <p:spPr bwMode="auto">
          <a:xfrm>
            <a:off x="2589213" y="4529540"/>
            <a:ext cx="8915399" cy="116242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0"/>
              </a:spcBef>
              <a:spcAft>
                <a:spcPts val="600"/>
              </a:spcAft>
            </a:pPr>
            <a:endParaRPr lang="en-US" altLang="it-IT" sz="2200">
              <a:solidFill>
                <a:schemeClr val="tx1">
                  <a:lumMod val="85000"/>
                  <a:lumOff val="15000"/>
                </a:schemeClr>
              </a:solidFill>
              <a:latin typeface="+mj-lt"/>
              <a:ea typeface="+mj-ea"/>
              <a:cs typeface="+mj-cs"/>
            </a:endParaRPr>
          </a:p>
          <a:p>
            <a:pPr>
              <a:lnSpc>
                <a:spcPct val="90000"/>
              </a:lnSpc>
              <a:spcBef>
                <a:spcPct val="0"/>
              </a:spcBef>
              <a:spcAft>
                <a:spcPts val="600"/>
              </a:spcAft>
            </a:pPr>
            <a:r>
              <a:rPr lang="en-US" altLang="it-IT" sz="2200">
                <a:solidFill>
                  <a:schemeClr val="tx1">
                    <a:lumMod val="85000"/>
                    <a:lumOff val="15000"/>
                  </a:schemeClr>
                </a:solidFill>
                <a:latin typeface="+mj-lt"/>
                <a:ea typeface="+mj-ea"/>
                <a:cs typeface="+mj-cs"/>
              </a:rPr>
              <a:t> </a:t>
            </a:r>
          </a:p>
          <a:p>
            <a:pPr>
              <a:lnSpc>
                <a:spcPct val="90000"/>
              </a:lnSpc>
              <a:spcBef>
                <a:spcPct val="0"/>
              </a:spcBef>
              <a:spcAft>
                <a:spcPts val="600"/>
              </a:spcAft>
            </a:pPr>
            <a:r>
              <a:rPr lang="en-US" altLang="it-IT" sz="2200">
                <a:solidFill>
                  <a:schemeClr val="tx1">
                    <a:lumMod val="85000"/>
                    <a:lumOff val="15000"/>
                  </a:schemeClr>
                </a:solidFill>
                <a:latin typeface="+mj-lt"/>
                <a:ea typeface="+mj-ea"/>
                <a:cs typeface="+mj-cs"/>
              </a:rPr>
              <a:t>«Quello che è necessario per alcuni, diventa utile per tutti»</a:t>
            </a:r>
          </a:p>
        </p:txBody>
      </p:sp>
      <p:grpSp>
        <p:nvGrpSpPr>
          <p:cNvPr id="89" name="Group 88">
            <a:extLst>
              <a:ext uri="{FF2B5EF4-FFF2-40B4-BE49-F238E27FC236}">
                <a16:creationId xmlns:a16="http://schemas.microsoft.com/office/drawing/2014/main" xmlns="" id="{6A54B62D-FC5C-4E1A-8D8B-279576FE53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90" name="Freeform 27">
              <a:extLst>
                <a:ext uri="{FF2B5EF4-FFF2-40B4-BE49-F238E27FC236}">
                  <a16:creationId xmlns:a16="http://schemas.microsoft.com/office/drawing/2014/main" xmlns="" id="{4706D2CB-CE4C-4F40-B189-FD7BB4466B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xmlns="" id="{2714CF7E-2DF6-4F91-8BB2-D62E8B549D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xmlns="" id="{F30DCFE1-624D-4D3C-AC61-757C2FF35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xmlns="" id="{BF08ABFE-DD31-4F1F-9520-93CC613CD3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xmlns="" id="{ADFB2DBD-F00A-4820-876F-4E75F216B1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xmlns="" id="{3F85387B-5668-4570-BC5C-AA89417C71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xmlns="" id="{FEA70EF6-623D-453D-8360-1B0C142A29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xmlns="" id="{FE3B449C-A5FE-44B9-A01C-A115C37D3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xmlns="" id="{BD672E89-DAB4-41AE-891D-6B6A52B0EA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xmlns="" id="{C69123C3-F0F9-4AA7-BA7B-9E5E0AF27E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xmlns="" id="{E10779C5-3DD9-489D-9A2D-EF45B7BE30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xmlns="" id="{1D3B4B35-2090-4DA8-ADBE-DD888B4E1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 name="Rectangle 102">
            <a:extLst>
              <a:ext uri="{FF2B5EF4-FFF2-40B4-BE49-F238E27FC236}">
                <a16:creationId xmlns:a16="http://schemas.microsoft.com/office/drawing/2014/main" xmlns="" id="{46FA917F-43A3-4FA3-A085-59D0DC397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2589212" y="1621222"/>
            <a:ext cx="8962708" cy="262159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5" name="Freeform 33">
            <a:extLst>
              <a:ext uri="{FF2B5EF4-FFF2-40B4-BE49-F238E27FC236}">
                <a16:creationId xmlns:a16="http://schemas.microsoft.com/office/drawing/2014/main" xmlns="" id="{9CBF007B-8C8C-4F79-B037-9F4C61F9F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Segnaposto piè di pagina 1"/>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endParaRPr lang="en-US" sz="9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xmlns="" val="30670689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33441"/>
            <a:ext cx="9599075" cy="1280890"/>
          </a:xfrm>
        </p:spPr>
        <p:txBody>
          <a:bodyPr>
            <a:normAutofit fontScale="90000"/>
          </a:bodyPr>
          <a:lstStyle/>
          <a:p>
            <a:r>
              <a:rPr lang="it-IT" dirty="0">
                <a:solidFill>
                  <a:srgbClr val="FF0000"/>
                </a:solidFill>
              </a:rPr>
              <a:t>U</a:t>
            </a:r>
            <a:r>
              <a:rPr lang="it-IT" dirty="0">
                <a:solidFill>
                  <a:schemeClr val="tx1"/>
                </a:solidFill>
              </a:rPr>
              <a:t>niversal </a:t>
            </a:r>
            <a:r>
              <a:rPr lang="it-IT" dirty="0">
                <a:solidFill>
                  <a:srgbClr val="FF0000"/>
                </a:solidFill>
              </a:rPr>
              <a:t>D</a:t>
            </a:r>
            <a:r>
              <a:rPr lang="it-IT" dirty="0">
                <a:solidFill>
                  <a:schemeClr val="tx1"/>
                </a:solidFill>
              </a:rPr>
              <a:t>esign</a:t>
            </a:r>
            <a:r>
              <a:rPr lang="it-IT" dirty="0">
                <a:solidFill>
                  <a:srgbClr val="FF0000"/>
                </a:solidFill>
              </a:rPr>
              <a:t> </a:t>
            </a:r>
            <a:r>
              <a:rPr lang="it-IT" dirty="0">
                <a:solidFill>
                  <a:schemeClr val="tx1"/>
                </a:solidFill>
              </a:rPr>
              <a:t>for</a:t>
            </a:r>
            <a:r>
              <a:rPr lang="it-IT" dirty="0">
                <a:solidFill>
                  <a:srgbClr val="FF0000"/>
                </a:solidFill>
              </a:rPr>
              <a:t> L</a:t>
            </a:r>
            <a:r>
              <a:rPr lang="it-IT" dirty="0">
                <a:solidFill>
                  <a:schemeClr val="tx1"/>
                </a:solidFill>
              </a:rPr>
              <a:t>earning</a:t>
            </a:r>
            <a:r>
              <a:rPr lang="it-IT" dirty="0">
                <a:solidFill>
                  <a:srgbClr val="FF0000"/>
                </a:solidFill>
              </a:rPr>
              <a:t/>
            </a:r>
            <a:br>
              <a:rPr lang="it-IT" dirty="0">
                <a:solidFill>
                  <a:srgbClr val="FF0000"/>
                </a:solidFill>
              </a:rPr>
            </a:br>
            <a:r>
              <a:rPr lang="it-IT" dirty="0">
                <a:solidFill>
                  <a:srgbClr val="FF0000"/>
                </a:solidFill>
              </a:rPr>
              <a:t>P</a:t>
            </a:r>
            <a:r>
              <a:rPr lang="it-IT" dirty="0"/>
              <a:t>rogettazione </a:t>
            </a:r>
            <a:r>
              <a:rPr lang="it-IT" dirty="0">
                <a:solidFill>
                  <a:srgbClr val="FF0000"/>
                </a:solidFill>
              </a:rPr>
              <a:t>U</a:t>
            </a:r>
            <a:r>
              <a:rPr lang="it-IT" dirty="0"/>
              <a:t>niversale per l’</a:t>
            </a:r>
            <a:r>
              <a:rPr lang="it-IT" dirty="0">
                <a:solidFill>
                  <a:srgbClr val="FF0000"/>
                </a:solidFill>
              </a:rPr>
              <a:t>A</a:t>
            </a:r>
            <a:r>
              <a:rPr lang="it-IT" dirty="0"/>
              <a:t>pprendimento</a:t>
            </a:r>
          </a:p>
        </p:txBody>
      </p:sp>
      <p:sp>
        <p:nvSpPr>
          <p:cNvPr id="3" name="Segnaposto contenuto 2"/>
          <p:cNvSpPr>
            <a:spLocks noGrp="1"/>
          </p:cNvSpPr>
          <p:nvPr>
            <p:ph idx="1"/>
          </p:nvPr>
        </p:nvSpPr>
        <p:spPr>
          <a:solidFill>
            <a:schemeClr val="accent3">
              <a:lumMod val="20000"/>
              <a:lumOff val="80000"/>
            </a:schemeClr>
          </a:solidFill>
        </p:spPr>
        <p:txBody>
          <a:bodyPr/>
          <a:lstStyle/>
          <a:p>
            <a:pPr>
              <a:buNone/>
            </a:pPr>
            <a:r>
              <a:rPr lang="it-IT" dirty="0"/>
              <a:t>      Estende la  visione  dell’UD all’ambito dell’educazione al fine di promuovere la costruzione di percorsi formativi flessibili ed accessibili al maggior numero possibile di studenti fin dall’inizio, senza bisogno di adattamenti postumi. </a:t>
            </a:r>
          </a:p>
          <a:p>
            <a:pPr>
              <a:buNone/>
            </a:pPr>
            <a:endParaRPr lang="it-IT" dirty="0"/>
          </a:p>
          <a:p>
            <a:pPr>
              <a:buNone/>
            </a:pPr>
            <a:r>
              <a:rPr lang="it-IT" dirty="0"/>
              <a:t>	</a:t>
            </a:r>
          </a:p>
          <a:p>
            <a:pPr>
              <a:buNone/>
            </a:pPr>
            <a:r>
              <a:rPr lang="it-IT" dirty="0"/>
              <a:t>	Un modello per la creazione di obiettivi didattici, metodi, materiali e valutazioni che valgono per tutti: non una sola soluzione, </a:t>
            </a:r>
            <a:r>
              <a:rPr lang="it-IT" u="sng" dirty="0"/>
              <a:t>una taglia unica per tutti </a:t>
            </a:r>
            <a:r>
              <a:rPr lang="it-IT" i="1" dirty="0"/>
              <a:t>ma approcci flessibili che possono essere personalizzati e adattati per le esigenze individuali e che favoriscono la partecipazione, il coinvolgimento e l’apprendimento a partire dai bisogni e dalle capacità personali </a:t>
            </a:r>
            <a:endParaRPr lang="it-IT" dirty="0"/>
          </a:p>
          <a:p>
            <a:pPr>
              <a:buNone/>
            </a:pPr>
            <a:endParaRPr lang="it-IT" dirty="0"/>
          </a:p>
        </p:txBody>
      </p:sp>
      <p:sp>
        <p:nvSpPr>
          <p:cNvPr id="5" name="Segnaposto piè di pagina 4"/>
          <p:cNvSpPr>
            <a:spLocks noGrp="1"/>
          </p:cNvSpPr>
          <p:nvPr>
            <p:ph type="ftr" sz="quarter" idx="11"/>
          </p:nvPr>
        </p:nvSpPr>
        <p:spPr/>
        <p:txBody>
          <a:bodyPr/>
          <a:lstStyle/>
          <a:p>
            <a:endParaRPr lang="it-IT"/>
          </a:p>
        </p:txBody>
      </p:sp>
      <p:sp>
        <p:nvSpPr>
          <p:cNvPr id="4" name="Freccia in giù 3"/>
          <p:cNvSpPr/>
          <p:nvPr/>
        </p:nvSpPr>
        <p:spPr>
          <a:xfrm>
            <a:off x="6071017" y="3342807"/>
            <a:ext cx="1364105" cy="794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9719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a:t>UD e UDL</a:t>
            </a:r>
          </a:p>
        </p:txBody>
      </p:sp>
      <p:sp>
        <p:nvSpPr>
          <p:cNvPr id="3" name="Segnaposto contenuto 2"/>
          <p:cNvSpPr>
            <a:spLocks noGrp="1"/>
          </p:cNvSpPr>
          <p:nvPr>
            <p:ph idx="1"/>
          </p:nvPr>
        </p:nvSpPr>
        <p:spPr>
          <a:xfrm>
            <a:off x="2589212" y="2133600"/>
            <a:ext cx="8915400" cy="2438400"/>
          </a:xfrm>
          <a:solidFill>
            <a:schemeClr val="accent3">
              <a:lumMod val="20000"/>
              <a:lumOff val="80000"/>
            </a:schemeClr>
          </a:solidFill>
        </p:spPr>
        <p:txBody>
          <a:bodyPr>
            <a:normAutofit/>
          </a:bodyPr>
          <a:lstStyle/>
          <a:p>
            <a:pPr algn="just"/>
            <a:r>
              <a:rPr lang="it-IT" dirty="0"/>
              <a:t>Come l’UD nell’ambito del design giova a tutti gli utenti, allo stesso modo l’UDL, nel sistema scolastico, ha lo scopo di migliorare le esperienze di apprendimento di tutti gli studenti. </a:t>
            </a:r>
          </a:p>
          <a:p>
            <a:r>
              <a:rPr lang="it-IT" b="1" dirty="0"/>
              <a:t>IL CAST </a:t>
            </a:r>
            <a:r>
              <a:rPr lang="it-IT" dirty="0"/>
              <a:t>(2011)</a:t>
            </a:r>
            <a:r>
              <a:rPr lang="en-US" dirty="0"/>
              <a:t>Center for Applied Special Technology </a:t>
            </a:r>
            <a:r>
              <a:rPr lang="it-IT" dirty="0" err="1"/>
              <a:t>Wakefield</a:t>
            </a:r>
            <a:r>
              <a:rPr lang="it-IT" dirty="0"/>
              <a:t> Massachusetts ha applicato i principi dell’UD all’insegnamento modificando il concetto di scuola inclusiva </a:t>
            </a:r>
            <a:r>
              <a:rPr lang="en-US" dirty="0"/>
              <a:t>con </a:t>
            </a:r>
            <a:r>
              <a:rPr lang="it-IT" dirty="0"/>
              <a:t>lo scopo di migliorare l’accesso scolastico per tutti gli studenti dando vita </a:t>
            </a:r>
            <a:r>
              <a:rPr lang="it-IT" b="1" dirty="0"/>
              <a:t>all’Universal Design for Learning (UDL)</a:t>
            </a:r>
          </a:p>
          <a:p>
            <a:pPr marL="0" indent="0">
              <a:buNone/>
            </a:pPr>
            <a:endParaRPr lang="it-IT" dirty="0"/>
          </a:p>
        </p:txBody>
      </p:sp>
      <p:sp>
        <p:nvSpPr>
          <p:cNvPr id="5" name="Segnaposto piè di pagina 4"/>
          <p:cNvSpPr>
            <a:spLocks noGrp="1"/>
          </p:cNvSpPr>
          <p:nvPr>
            <p:ph type="ftr" sz="quarter" idx="11"/>
          </p:nvPr>
        </p:nvSpPr>
        <p:spPr/>
        <p:txBody>
          <a:bodyPr/>
          <a:lstStyle/>
          <a:p>
            <a:endParaRPr lang="it-IT"/>
          </a:p>
        </p:txBody>
      </p:sp>
      <p:sp>
        <p:nvSpPr>
          <p:cNvPr id="4" name="CasellaDiTesto 3"/>
          <p:cNvSpPr txBox="1"/>
          <p:nvPr/>
        </p:nvSpPr>
        <p:spPr>
          <a:xfrm>
            <a:off x="2578308" y="5042118"/>
            <a:ext cx="8364512" cy="1815882"/>
          </a:xfrm>
          <a:prstGeom prst="rect">
            <a:avLst/>
          </a:prstGeom>
          <a:noFill/>
        </p:spPr>
        <p:txBody>
          <a:bodyPr wrap="square" rtlCol="0">
            <a:spAutoFit/>
          </a:bodyPr>
          <a:lstStyle/>
          <a:p>
            <a:r>
              <a:rPr lang="en-US" sz="1600" i="1" dirty="0"/>
              <a:t>CAST (2011). Universal Design for Learning(UDL) Guidelines version 2.0. Wakefield, MA: Author.</a:t>
            </a:r>
          </a:p>
          <a:p>
            <a:r>
              <a:rPr lang="it-IT" sz="1600" i="1" dirty="0"/>
              <a:t>Traduzione in italiano versione 2.0 (2015) a cura di Giovanni Savia e Paolina </a:t>
            </a:r>
            <a:r>
              <a:rPr lang="it-IT" sz="1600" i="1" dirty="0" err="1"/>
              <a:t>Mulè</a:t>
            </a:r>
            <a:endParaRPr lang="it-IT" sz="1600" dirty="0"/>
          </a:p>
          <a:p>
            <a:r>
              <a:rPr lang="it-IT" sz="1600" dirty="0"/>
              <a:t/>
            </a:r>
            <a:br>
              <a:rPr lang="it-IT" sz="1600" dirty="0"/>
            </a:br>
            <a:r>
              <a:rPr lang="it-IT" sz="1600" dirty="0"/>
              <a:t>www.cast.org </a:t>
            </a:r>
            <a:br>
              <a:rPr lang="it-IT" sz="1600" dirty="0"/>
            </a:br>
            <a:r>
              <a:rPr lang="it-IT" sz="1600" dirty="0"/>
              <a:t>www.udlcenter.org</a:t>
            </a:r>
          </a:p>
          <a:p>
            <a:pPr>
              <a:buNone/>
            </a:pPr>
            <a:endParaRPr lang="it-IT" sz="1600" dirty="0"/>
          </a:p>
        </p:txBody>
      </p:sp>
    </p:spTree>
    <p:extLst>
      <p:ext uri="{BB962C8B-B14F-4D97-AF65-F5344CB8AC3E}">
        <p14:creationId xmlns:p14="http://schemas.microsoft.com/office/powerpoint/2010/main" xmlns="" val="230192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a:t>Principio guida </a:t>
            </a:r>
            <a:r>
              <a:rPr lang="it-IT" dirty="0">
                <a:solidFill>
                  <a:srgbClr val="FF0000"/>
                </a:solidFill>
              </a:rPr>
              <a:t>UDL</a:t>
            </a:r>
          </a:p>
        </p:txBody>
      </p:sp>
      <p:sp>
        <p:nvSpPr>
          <p:cNvPr id="3" name="Segnaposto contenuto 2"/>
          <p:cNvSpPr>
            <a:spLocks noGrp="1"/>
          </p:cNvSpPr>
          <p:nvPr>
            <p:ph idx="1"/>
          </p:nvPr>
        </p:nvSpPr>
        <p:spPr>
          <a:xfrm>
            <a:off x="2423604" y="2133599"/>
            <a:ext cx="9081008" cy="4444753"/>
          </a:xfrm>
          <a:solidFill>
            <a:schemeClr val="accent5">
              <a:lumMod val="20000"/>
              <a:lumOff val="80000"/>
            </a:schemeClr>
          </a:solidFill>
        </p:spPr>
        <p:txBody>
          <a:bodyPr/>
          <a:lstStyle/>
          <a:p>
            <a:pPr algn="just"/>
            <a:r>
              <a:rPr lang="it-IT" dirty="0"/>
              <a:t>Negli ambienti dell’apprendimento </a:t>
            </a:r>
            <a:r>
              <a:rPr lang="it-IT" b="1" dirty="0"/>
              <a:t>la variabilità individuale è la  regola, non l’</a:t>
            </a:r>
            <a:r>
              <a:rPr lang="it-IT" b="1" dirty="0">
                <a:solidFill>
                  <a:srgbClr val="FF0000"/>
                </a:solidFill>
              </a:rPr>
              <a:t>eccezione</a:t>
            </a:r>
            <a:r>
              <a:rPr lang="it-IT" b="1" dirty="0"/>
              <a:t>.</a:t>
            </a:r>
          </a:p>
          <a:p>
            <a:pPr algn="just">
              <a:buNone/>
            </a:pPr>
            <a:r>
              <a:rPr lang="it-IT" i="1" dirty="0"/>
              <a:t>  Se l’istruzione è organizzata su un ipotetico alunno medio, non sulla reale variabilità degli studenti, è destinata a fallire</a:t>
            </a:r>
            <a:r>
              <a:rPr lang="it-IT" dirty="0"/>
              <a:t>.</a:t>
            </a:r>
          </a:p>
        </p:txBody>
      </p:sp>
      <p:sp>
        <p:nvSpPr>
          <p:cNvPr id="4" name="Segnaposto piè di pagina 3"/>
          <p:cNvSpPr>
            <a:spLocks noGrp="1"/>
          </p:cNvSpPr>
          <p:nvPr>
            <p:ph type="ftr" sz="quarter" idx="11"/>
          </p:nvPr>
        </p:nvSpPr>
        <p:spPr/>
        <p:txBody>
          <a:bodyPr/>
          <a:lstStyle/>
          <a:p>
            <a:endParaRPr lang="it-IT"/>
          </a:p>
        </p:txBody>
      </p:sp>
      <p:pic>
        <p:nvPicPr>
          <p:cNvPr id="2051" name="Picture 3" descr="C:\Users\Public\Pictures\Sample Pictures\220px-Black-necked_Swan_(Cygnus_melancoryphus)_-two_on_water.jpg"/>
          <p:cNvPicPr>
            <a:picLocks noChangeAspect="1" noChangeArrowheads="1"/>
          </p:cNvPicPr>
          <p:nvPr/>
        </p:nvPicPr>
        <p:blipFill>
          <a:blip r:embed="rId2" cstate="print"/>
          <a:srcRect/>
          <a:stretch>
            <a:fillRect/>
          </a:stretch>
        </p:blipFill>
        <p:spPr bwMode="auto">
          <a:xfrm>
            <a:off x="5379932" y="4240798"/>
            <a:ext cx="3168352" cy="1584176"/>
          </a:xfrm>
          <a:prstGeom prst="rect">
            <a:avLst/>
          </a:prstGeom>
          <a:noFill/>
        </p:spPr>
      </p:pic>
    </p:spTree>
    <p:extLst>
      <p:ext uri="{BB962C8B-B14F-4D97-AF65-F5344CB8AC3E}">
        <p14:creationId xmlns:p14="http://schemas.microsoft.com/office/powerpoint/2010/main" xmlns="" val="76423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3200400" y="1600200"/>
            <a:ext cx="5523722" cy="4493096"/>
          </a:xfrm>
        </p:spPr>
        <p:txBody>
          <a:bodyPr>
            <a:normAutofit fontScale="92500" lnSpcReduction="10000"/>
          </a:bodyPr>
          <a:lstStyle/>
          <a:p>
            <a:pPr marL="0" indent="0" algn="just" eaLnBrk="1" hangingPunct="1">
              <a:spcBef>
                <a:spcPct val="0"/>
              </a:spcBef>
              <a:buNone/>
            </a:pPr>
            <a:endParaRPr lang="it-IT" sz="2300"/>
          </a:p>
          <a:p>
            <a:pPr marL="0" indent="0" algn="just" eaLnBrk="1" hangingPunct="1">
              <a:spcBef>
                <a:spcPct val="0"/>
              </a:spcBef>
              <a:buNone/>
            </a:pPr>
            <a:r>
              <a:rPr lang="it-IT" sz="2300"/>
              <a:t>Dal concetto di </a:t>
            </a:r>
            <a:r>
              <a:rPr lang="it-IT" sz="2300" b="1" u="sng"/>
              <a:t>integrazione</a:t>
            </a:r>
            <a:r>
              <a:rPr lang="it-IT" sz="2300"/>
              <a:t>: consentire e facilitare al “diverso” la maggior partecipazione possibile alla vita scolastica degli alunni “standard”</a:t>
            </a:r>
          </a:p>
          <a:p>
            <a:pPr marL="0" indent="0" algn="just" eaLnBrk="1" hangingPunct="1">
              <a:spcBef>
                <a:spcPct val="0"/>
              </a:spcBef>
              <a:buNone/>
            </a:pPr>
            <a:r>
              <a:rPr lang="it-IT" sz="2300"/>
              <a:t> </a:t>
            </a:r>
          </a:p>
          <a:p>
            <a:pPr marL="0" indent="0" algn="just" eaLnBrk="1" hangingPunct="1">
              <a:spcBef>
                <a:spcPct val="0"/>
              </a:spcBef>
              <a:buNone/>
            </a:pPr>
            <a:endParaRPr lang="it-IT" sz="2300"/>
          </a:p>
          <a:p>
            <a:pPr marL="0" indent="0" algn="just" eaLnBrk="1" hangingPunct="1">
              <a:spcBef>
                <a:spcPct val="0"/>
              </a:spcBef>
              <a:buNone/>
            </a:pPr>
            <a:endParaRPr lang="it-IT" sz="2300"/>
          </a:p>
          <a:p>
            <a:pPr marL="0" indent="0" algn="just" eaLnBrk="1" hangingPunct="1">
              <a:spcBef>
                <a:spcPct val="0"/>
              </a:spcBef>
              <a:buNone/>
            </a:pPr>
            <a:endParaRPr lang="it-IT" sz="2300"/>
          </a:p>
          <a:p>
            <a:pPr marL="0" indent="0" algn="just" eaLnBrk="1" hangingPunct="1">
              <a:spcBef>
                <a:spcPct val="0"/>
              </a:spcBef>
              <a:buNone/>
            </a:pPr>
            <a:endParaRPr lang="it-IT" sz="2300"/>
          </a:p>
          <a:p>
            <a:pPr marL="0" indent="0" algn="just" eaLnBrk="1" hangingPunct="1">
              <a:spcBef>
                <a:spcPct val="0"/>
              </a:spcBef>
              <a:buNone/>
            </a:pPr>
            <a:endParaRPr lang="it-IT" sz="2300"/>
          </a:p>
          <a:p>
            <a:pPr marL="0" indent="0" algn="just" eaLnBrk="1" hangingPunct="1">
              <a:spcBef>
                <a:spcPct val="0"/>
              </a:spcBef>
              <a:buNone/>
            </a:pPr>
            <a:r>
              <a:rPr lang="it-IT" sz="2300"/>
              <a:t>a quello di </a:t>
            </a:r>
            <a:r>
              <a:rPr lang="it-IT" sz="2300" b="1" u="sng"/>
              <a:t>inclusione</a:t>
            </a:r>
            <a:r>
              <a:rPr lang="it-IT" sz="2300"/>
              <a:t>: strutturare i contesti educativi in modo tale che siano adeguati alla partecipazione di tutti, ciascuno con le proprie modalità</a:t>
            </a:r>
          </a:p>
          <a:p>
            <a:pPr marL="0" indent="0" algn="just" eaLnBrk="1" hangingPunct="1">
              <a:spcBef>
                <a:spcPct val="0"/>
              </a:spcBef>
              <a:buNone/>
            </a:pPr>
            <a:endParaRPr lang="it-IT" sz="2300"/>
          </a:p>
          <a:p>
            <a:pPr marL="0" indent="0" algn="just" eaLnBrk="1" hangingPunct="1">
              <a:spcBef>
                <a:spcPct val="0"/>
              </a:spcBef>
              <a:buNone/>
            </a:pPr>
            <a:endParaRPr lang="it-IT" sz="2300" b="1" u="sng" dirty="0"/>
          </a:p>
        </p:txBody>
      </p:sp>
      <p:sp>
        <p:nvSpPr>
          <p:cNvPr id="3" name="Segnaposto piè di pagina 2"/>
          <p:cNvSpPr>
            <a:spLocks noGrp="1"/>
          </p:cNvSpPr>
          <p:nvPr>
            <p:ph type="ftr" sz="quarter" idx="11"/>
          </p:nvPr>
        </p:nvSpPr>
        <p:spPr>
          <a:xfrm>
            <a:off x="2589212" y="6135808"/>
            <a:ext cx="7619999" cy="365125"/>
          </a:xfrm>
        </p:spPr>
        <p:txBody>
          <a:bodyPr/>
          <a:lstStyle/>
          <a:p>
            <a:endParaRPr lang="it-IT"/>
          </a:p>
        </p:txBody>
      </p:sp>
      <p:sp>
        <p:nvSpPr>
          <p:cNvPr id="6" name="Freccia circolare a destra 5"/>
          <p:cNvSpPr/>
          <p:nvPr/>
        </p:nvSpPr>
        <p:spPr>
          <a:xfrm>
            <a:off x="3649110" y="3429000"/>
            <a:ext cx="944381" cy="9593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circolare a sinistra 6"/>
          <p:cNvSpPr/>
          <p:nvPr/>
        </p:nvSpPr>
        <p:spPr>
          <a:xfrm>
            <a:off x="6930962" y="3429000"/>
            <a:ext cx="884420" cy="9593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arrotondato 10"/>
          <p:cNvSpPr/>
          <p:nvPr/>
        </p:nvSpPr>
        <p:spPr>
          <a:xfrm>
            <a:off x="3102963" y="134911"/>
            <a:ext cx="5686473" cy="148402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800" b="1"/>
              <a:t>Il paradigma inclusivo</a:t>
            </a:r>
            <a:endParaRPr lang="it-IT" sz="2800" dirty="0"/>
          </a:p>
        </p:txBody>
      </p:sp>
    </p:spTree>
    <p:extLst>
      <p:ext uri="{BB962C8B-B14F-4D97-AF65-F5344CB8AC3E}">
        <p14:creationId xmlns:p14="http://schemas.microsoft.com/office/powerpoint/2010/main" xmlns="" val="415141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84361" y="275927"/>
            <a:ext cx="10018713" cy="728663"/>
          </a:xfrm>
        </p:spPr>
        <p:txBody>
          <a:bodyPr>
            <a:normAutofit fontScale="90000"/>
          </a:bodyPr>
          <a:lstStyle/>
          <a:p>
            <a:r>
              <a:rPr lang="it-IT" dirty="0"/>
              <a:t>Decreto legislativo 13 aprile 2017, n. 66</a:t>
            </a:r>
            <a:br>
              <a:rPr lang="it-IT" dirty="0"/>
            </a:br>
            <a:endParaRPr lang="it-IT" dirty="0"/>
          </a:p>
        </p:txBody>
      </p:sp>
      <p:sp>
        <p:nvSpPr>
          <p:cNvPr id="3" name="Segnaposto contenuto 2"/>
          <p:cNvSpPr>
            <a:spLocks noGrp="1"/>
          </p:cNvSpPr>
          <p:nvPr>
            <p:ph idx="1"/>
          </p:nvPr>
        </p:nvSpPr>
        <p:spPr>
          <a:xfrm>
            <a:off x="4300538" y="966639"/>
            <a:ext cx="3786189" cy="692944"/>
          </a:xfrm>
        </p:spPr>
        <p:txBody>
          <a:bodyPr>
            <a:normAutofit fontScale="25000" lnSpcReduction="20000"/>
          </a:bodyPr>
          <a:lstStyle/>
          <a:p>
            <a:pPr marL="0" indent="0">
              <a:buNone/>
            </a:pPr>
            <a:r>
              <a:rPr lang="it-IT" sz="8000" dirty="0"/>
              <a:t>Articolo 1 – Principi e finalità</a:t>
            </a:r>
          </a:p>
          <a:p>
            <a:endParaRPr lang="it-IT" dirty="0"/>
          </a:p>
        </p:txBody>
      </p:sp>
      <p:sp>
        <p:nvSpPr>
          <p:cNvPr id="5" name="Segnaposto data 4"/>
          <p:cNvSpPr>
            <a:spLocks noGrp="1"/>
          </p:cNvSpPr>
          <p:nvPr>
            <p:ph type="dt" sz="half" idx="10"/>
          </p:nvPr>
        </p:nvSpPr>
        <p:spPr/>
        <p:txBody>
          <a:bodyPr/>
          <a:lstStyle/>
          <a:p>
            <a:fld id="{D066E5B0-120C-4B4B-92AB-12F79BAD6B30}" type="datetime1">
              <a:rPr lang="it-IT" smtClean="0"/>
              <a:pPr/>
              <a:t>28/01/2020</a:t>
            </a:fld>
            <a:endParaRPr lang="it-IT"/>
          </a:p>
        </p:txBody>
      </p:sp>
      <p:sp>
        <p:nvSpPr>
          <p:cNvPr id="4" name="CasellaDiTesto 3"/>
          <p:cNvSpPr txBox="1"/>
          <p:nvPr/>
        </p:nvSpPr>
        <p:spPr>
          <a:xfrm>
            <a:off x="1685924" y="1621631"/>
            <a:ext cx="9817100" cy="5201424"/>
          </a:xfrm>
          <a:prstGeom prst="rect">
            <a:avLst/>
          </a:prstGeom>
          <a:noFill/>
        </p:spPr>
        <p:txBody>
          <a:bodyPr wrap="square" rtlCol="0">
            <a:spAutoFit/>
          </a:bodyPr>
          <a:lstStyle/>
          <a:p>
            <a:r>
              <a:rPr lang="it-IT" sz="2400" dirty="0"/>
              <a:t>1. </a:t>
            </a:r>
            <a:r>
              <a:rPr lang="it-IT" sz="2400" b="1" dirty="0">
                <a:solidFill>
                  <a:schemeClr val="accent1"/>
                </a:solidFill>
              </a:rPr>
              <a:t>L'inclusione scolastica:</a:t>
            </a:r>
          </a:p>
          <a:p>
            <a:r>
              <a:rPr lang="it-IT" sz="2400" dirty="0"/>
              <a:t>a) </a:t>
            </a:r>
            <a:r>
              <a:rPr lang="it-IT" sz="2400" b="1" dirty="0">
                <a:solidFill>
                  <a:schemeClr val="accent6">
                    <a:lumMod val="50000"/>
                  </a:schemeClr>
                </a:solidFill>
              </a:rPr>
              <a:t>riguarda</a:t>
            </a:r>
            <a:r>
              <a:rPr lang="it-IT" sz="2400" dirty="0"/>
              <a:t> le bambine e i bambini, le alunne e gli alunni, le studentesse e gli studenti, </a:t>
            </a:r>
            <a:r>
              <a:rPr lang="it-IT" sz="2400" b="1" dirty="0">
                <a:solidFill>
                  <a:schemeClr val="accent6">
                    <a:lumMod val="75000"/>
                  </a:schemeClr>
                </a:solidFill>
              </a:rPr>
              <a:t>risponde ai differenti bisogni educativi </a:t>
            </a:r>
            <a:r>
              <a:rPr lang="it-IT" sz="2400" dirty="0"/>
              <a:t>e si realizza attraverso strategie educative e didattiche finalizzate allo </a:t>
            </a:r>
            <a:r>
              <a:rPr lang="it-IT" sz="2400" b="1" dirty="0">
                <a:solidFill>
                  <a:schemeClr val="accent6">
                    <a:lumMod val="75000"/>
                  </a:schemeClr>
                </a:solidFill>
              </a:rPr>
              <a:t>sviluppo delle potenzialità di ciascuno nel rispetto del diritto all'</a:t>
            </a:r>
            <a:r>
              <a:rPr lang="it-IT" sz="2400" b="1" i="1" dirty="0">
                <a:solidFill>
                  <a:schemeClr val="accent6">
                    <a:lumMod val="75000"/>
                  </a:schemeClr>
                </a:solidFill>
              </a:rPr>
              <a:t>autodeterminazione</a:t>
            </a:r>
            <a:r>
              <a:rPr lang="it-IT" sz="2400" b="1" dirty="0">
                <a:solidFill>
                  <a:schemeClr val="accent6">
                    <a:lumMod val="75000"/>
                  </a:schemeClr>
                </a:solidFill>
              </a:rPr>
              <a:t> e all'</a:t>
            </a:r>
            <a:r>
              <a:rPr lang="it-IT" sz="2400" b="1" i="1" dirty="0">
                <a:solidFill>
                  <a:schemeClr val="accent6">
                    <a:lumMod val="75000"/>
                  </a:schemeClr>
                </a:solidFill>
              </a:rPr>
              <a:t>accomodamento ragionevole</a:t>
            </a:r>
            <a:r>
              <a:rPr lang="it-IT" sz="2400" dirty="0"/>
              <a:t>, nella prospettiva della migliore qualità di vita; </a:t>
            </a:r>
          </a:p>
          <a:p>
            <a:endParaRPr lang="it-IT" sz="2400" dirty="0"/>
          </a:p>
          <a:p>
            <a:r>
              <a:rPr lang="it-IT" sz="2400" dirty="0"/>
              <a:t>b) si realizza nell'</a:t>
            </a:r>
            <a:r>
              <a:rPr lang="it-IT" sz="2400" b="1" dirty="0">
                <a:solidFill>
                  <a:srgbClr val="C00000"/>
                </a:solidFill>
              </a:rPr>
              <a:t>identità culturale, educativa, progettuale, nell'organizzazione e nel curricolo delle istituzioni scolastiche</a:t>
            </a:r>
            <a:r>
              <a:rPr lang="it-IT" sz="2400" dirty="0"/>
              <a:t>, nonché attraverso la definizione e la condivisione del progetto individuale fra scuole, famiglie e altri soggetti, pubblici e privati, operanti sul territorio; </a:t>
            </a:r>
          </a:p>
          <a:p>
            <a:endParaRPr lang="it-IT" sz="2000" dirty="0"/>
          </a:p>
        </p:txBody>
      </p:sp>
    </p:spTree>
    <p:extLst>
      <p:ext uri="{BB962C8B-B14F-4D97-AF65-F5344CB8AC3E}">
        <p14:creationId xmlns:p14="http://schemas.microsoft.com/office/powerpoint/2010/main" xmlns="" val="158134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46019" y="942108"/>
            <a:ext cx="3256550" cy="4969113"/>
          </a:xfrm>
        </p:spPr>
        <p:txBody>
          <a:bodyPr anchor="ctr">
            <a:normAutofit/>
          </a:bodyPr>
          <a:lstStyle/>
          <a:p>
            <a:r>
              <a:rPr lang="it-IT" b="1" dirty="0">
                <a:solidFill>
                  <a:schemeClr val="tx2">
                    <a:lumMod val="75000"/>
                  </a:schemeClr>
                </a:solidFill>
              </a:rPr>
              <a:t>Progettare curricoli inclusivi</a:t>
            </a:r>
          </a:p>
        </p:txBody>
      </p:sp>
      <p:sp>
        <p:nvSpPr>
          <p:cNvPr id="32" name="Rectangle 31">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34" name="Straight Connector 33">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data 3"/>
          <p:cNvSpPr>
            <a:spLocks noGrp="1"/>
          </p:cNvSpPr>
          <p:nvPr>
            <p:ph type="dt" sz="half" idx="10"/>
          </p:nvPr>
        </p:nvSpPr>
        <p:spPr>
          <a:xfrm>
            <a:off x="3156285" y="6130437"/>
            <a:ext cx="1146283" cy="370396"/>
          </a:xfrm>
        </p:spPr>
        <p:txBody>
          <a:bodyPr>
            <a:normAutofit/>
          </a:bodyPr>
          <a:lstStyle/>
          <a:p>
            <a:pPr>
              <a:spcAft>
                <a:spcPts val="600"/>
              </a:spcAft>
            </a:pPr>
            <a:fld id="{796A8BD7-B48A-4397-9D2B-D1965CA0CBE9}" type="datetime1">
              <a:rPr lang="it-IT">
                <a:solidFill>
                  <a:schemeClr val="tx1">
                    <a:alpha val="70000"/>
                  </a:schemeClr>
                </a:solidFill>
              </a:rPr>
              <a:pPr>
                <a:spcAft>
                  <a:spcPts val="600"/>
                </a:spcAft>
              </a:pPr>
              <a:t>28/01/2020</a:t>
            </a:fld>
            <a:endParaRPr lang="it-IT">
              <a:solidFill>
                <a:schemeClr val="tx1">
                  <a:alpha val="70000"/>
                </a:schemeClr>
              </a:solidFill>
            </a:endParaRPr>
          </a:p>
        </p:txBody>
      </p:sp>
      <p:grpSp>
        <p:nvGrpSpPr>
          <p:cNvPr id="36" name="Group 35">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37"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Segnaposto contenuto 2"/>
          <p:cNvSpPr>
            <a:spLocks noGrp="1"/>
          </p:cNvSpPr>
          <p:nvPr>
            <p:ph idx="1"/>
          </p:nvPr>
        </p:nvSpPr>
        <p:spPr>
          <a:xfrm>
            <a:off x="5049062" y="942108"/>
            <a:ext cx="6455549" cy="4969114"/>
          </a:xfrm>
        </p:spPr>
        <p:txBody>
          <a:bodyPr anchor="ctr">
            <a:normAutofit/>
          </a:bodyPr>
          <a:lstStyle/>
          <a:p>
            <a:pPr algn="just">
              <a:buNone/>
            </a:pPr>
            <a:r>
              <a:rPr lang="it-IT" sz="2800" dirty="0">
                <a:solidFill>
                  <a:schemeClr val="tx2">
                    <a:lumMod val="75000"/>
                  </a:schemeClr>
                </a:solidFill>
              </a:rPr>
              <a:t>	Una </a:t>
            </a:r>
            <a:r>
              <a:rPr lang="it-IT" sz="2800" b="1" dirty="0">
                <a:solidFill>
                  <a:schemeClr val="tx2">
                    <a:lumMod val="75000"/>
                  </a:schemeClr>
                </a:solidFill>
              </a:rPr>
              <a:t>progettazione </a:t>
            </a:r>
            <a:r>
              <a:rPr lang="it-IT" sz="2800" dirty="0">
                <a:solidFill>
                  <a:schemeClr val="tx2">
                    <a:lumMod val="75000"/>
                  </a:schemeClr>
                </a:solidFill>
              </a:rPr>
              <a:t>aperta e flessibile </a:t>
            </a:r>
            <a:r>
              <a:rPr lang="it-IT" sz="2800" b="1" dirty="0">
                <a:solidFill>
                  <a:schemeClr val="tx2">
                    <a:lumMod val="75000"/>
                  </a:schemeClr>
                </a:solidFill>
              </a:rPr>
              <a:t> </a:t>
            </a:r>
            <a:r>
              <a:rPr lang="it-IT" sz="2800" dirty="0">
                <a:solidFill>
                  <a:schemeClr val="tx2">
                    <a:lumMod val="75000"/>
                  </a:schemeClr>
                </a:solidFill>
              </a:rPr>
              <a:t>di qualsiasi intervento formativo e per qualunque studente, </a:t>
            </a:r>
            <a:r>
              <a:rPr lang="it-IT" sz="2800" b="1" dirty="0">
                <a:solidFill>
                  <a:schemeClr val="tx2">
                    <a:lumMod val="75000"/>
                  </a:schemeClr>
                </a:solidFill>
              </a:rPr>
              <a:t>contrastando da subito </a:t>
            </a:r>
            <a:r>
              <a:rPr lang="it-IT" sz="2800" dirty="0">
                <a:solidFill>
                  <a:schemeClr val="tx2">
                    <a:lumMod val="75000"/>
                  </a:schemeClr>
                </a:solidFill>
              </a:rPr>
              <a:t>eventuali barriere mentali, sociali e culturali che limitano, di fatto ancora oggi, la reale applicazione dei diritti fondamentali di ogni persona.</a:t>
            </a:r>
          </a:p>
        </p:txBody>
      </p:sp>
    </p:spTree>
    <p:extLst>
      <p:ext uri="{BB962C8B-B14F-4D97-AF65-F5344CB8AC3E}">
        <p14:creationId xmlns:p14="http://schemas.microsoft.com/office/powerpoint/2010/main" xmlns="" val="186065605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E0789E-91A7-4246-978E-A17FE1BF95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3C6C0BD2-8B3C-4042-B4EE-5DB7665A37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xmlns="" id="{5F53669F-C1E6-43B8-AC6F-B44CE56BF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xmlns="" id="{53966C25-DAEA-4318-8FBC-EC6FF8F5A1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xmlns="" id="{ED6EA716-EAD4-4023-8673-0809A1E245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xmlns="" id="{84261748-EFC0-4729-A7BB-A88FDAF6FA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xmlns="" id="{2C14F808-CC69-494F-98AC-CB750416C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xmlns="" id="{F1CA3607-84D0-4085-A363-796A17B1D7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xmlns="" id="{491E6160-2958-4A90-8B50-EDA182AAB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xmlns="" id="{559F6CB7-E057-499B-A859-3602769892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xmlns="" id="{FF12353D-CF89-4D03-8075-C161824E2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xmlns="" id="{5B91C9D6-FAF2-445B-AF1B-43992602A9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xmlns="" id="{570F7A1D-86B1-4AD1-B4A3-9AE2A52C85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xmlns="" id="{52C6EBA8-95CC-4FE6-A8E4-3A6911E8A4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olo 1"/>
          <p:cNvSpPr>
            <a:spLocks noGrp="1"/>
          </p:cNvSpPr>
          <p:nvPr>
            <p:ph type="title"/>
          </p:nvPr>
        </p:nvSpPr>
        <p:spPr>
          <a:xfrm>
            <a:off x="1217056" y="1093380"/>
            <a:ext cx="3068182" cy="4671240"/>
          </a:xfrm>
        </p:spPr>
        <p:txBody>
          <a:bodyPr anchor="ctr">
            <a:normAutofit/>
          </a:bodyPr>
          <a:lstStyle/>
          <a:p>
            <a:pPr algn="r"/>
            <a:r>
              <a:rPr lang="it-IT" sz="3300" b="1"/>
              <a:t>Programmi didattici scuola elementare 1985</a:t>
            </a:r>
            <a:r>
              <a:rPr lang="it-IT" sz="3300"/>
              <a:t/>
            </a:r>
            <a:br>
              <a:rPr lang="it-IT" sz="3300"/>
            </a:br>
            <a:r>
              <a:rPr lang="it-IT" sz="3300"/>
              <a:t> “</a:t>
            </a:r>
            <a:r>
              <a:rPr lang="it-IT" sz="3300" b="1"/>
              <a:t>Diversità e uguaglianza</a:t>
            </a:r>
            <a:r>
              <a:rPr lang="it-IT" sz="3300"/>
              <a:t>” </a:t>
            </a:r>
          </a:p>
        </p:txBody>
      </p:sp>
      <p:sp>
        <p:nvSpPr>
          <p:cNvPr id="26" name="Freeform 11">
            <a:extLst>
              <a:ext uri="{FF2B5EF4-FFF2-40B4-BE49-F238E27FC236}">
                <a16:creationId xmlns:a16="http://schemas.microsoft.com/office/drawing/2014/main" xmlns="" id="{15EDA122-4530-45D2-A70A-B1A967AAE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8" name="Rectangle 27">
            <a:extLst>
              <a:ext uri="{FF2B5EF4-FFF2-40B4-BE49-F238E27FC236}">
                <a16:creationId xmlns:a16="http://schemas.microsoft.com/office/drawing/2014/main" xmlns="" id="{9782F52E-0F94-4BFC-9F89-B054DDEAB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285509" y="1093380"/>
            <a:ext cx="6219103" cy="4679250"/>
          </a:xfrm>
        </p:spPr>
        <p:txBody>
          <a:bodyPr anchor="ctr">
            <a:normAutofit/>
          </a:bodyPr>
          <a:lstStyle/>
          <a:p>
            <a:pPr marL="0" indent="0" algn="just">
              <a:lnSpc>
                <a:spcPct val="90000"/>
              </a:lnSpc>
              <a:buNone/>
            </a:pPr>
            <a:r>
              <a:rPr lang="it-IT" dirty="0"/>
              <a:t>“Per assicurare la continuità dello sviluppo individuale delle esperienze educative precedenti, la scuola elementare è impegnata a conoscere e valorizzare le attitudini individuali, le conoscenze acquisite da ogni alunno (anche attraverso i mezzi di comunicazione di massa) e le sicurezze raggiunte sul piano affettivo, psicologico e sociale. …. </a:t>
            </a:r>
            <a:r>
              <a:rPr lang="it-IT" b="1" dirty="0"/>
              <a:t>Eventuali difficoltà e ritardi </a:t>
            </a:r>
            <a:r>
              <a:rPr lang="it-IT" dirty="0"/>
              <a:t>richiedono la utilizzazione di tutti i canali della comunicazione oltre a quella verbale, per perseguire, </a:t>
            </a:r>
            <a:r>
              <a:rPr lang="it-IT" b="1" dirty="0"/>
              <a:t>attraverso una appropriata metodologia, una sostanziale equivalenza di risultati</a:t>
            </a:r>
            <a:r>
              <a:rPr lang="it-IT" dirty="0"/>
              <a:t>. È  dovere della scuola elementare </a:t>
            </a:r>
            <a:r>
              <a:rPr lang="it-IT" b="1" dirty="0"/>
              <a:t>evitare</a:t>
            </a:r>
            <a:r>
              <a:rPr lang="it-IT" dirty="0"/>
              <a:t>, per quanto possibile, che </a:t>
            </a:r>
            <a:r>
              <a:rPr lang="it-IT" b="1" dirty="0"/>
              <a:t>le "diversità" si trasformino in difficoltà </a:t>
            </a:r>
            <a:r>
              <a:rPr lang="it-IT" dirty="0"/>
              <a:t>di apprendimento ed in problemi di comportamento, poiché </a:t>
            </a:r>
            <a:r>
              <a:rPr lang="it-IT" b="1" dirty="0"/>
              <a:t>ciò quasi sempre prelude a fenomeni di insuccesso e di mortalità scolastica e conseguentemente a disuguaglianze sul piano sociale e civile</a:t>
            </a:r>
            <a:r>
              <a:rPr lang="it-IT" dirty="0"/>
              <a:t>.”</a:t>
            </a:r>
          </a:p>
          <a:p>
            <a:pPr>
              <a:lnSpc>
                <a:spcPct val="90000"/>
              </a:lnSpc>
            </a:pPr>
            <a:endParaRPr lang="it-IT" dirty="0"/>
          </a:p>
        </p:txBody>
      </p:sp>
      <p:sp>
        <p:nvSpPr>
          <p:cNvPr id="5" name="Segnaposto piè di pagina 4"/>
          <p:cNvSpPr>
            <a:spLocks noGrp="1"/>
          </p:cNvSpPr>
          <p:nvPr>
            <p:ph type="ftr" sz="quarter" idx="11"/>
          </p:nvPr>
        </p:nvSpPr>
        <p:spPr>
          <a:xfrm>
            <a:off x="5618970" y="6130437"/>
            <a:ext cx="5768696" cy="365125"/>
          </a:xfrm>
          <a:prstGeom prst="rect">
            <a:avLst/>
          </a:prstGeom>
        </p:spPr>
        <p:txBody>
          <a:bodyPr anchor="ctr">
            <a:normAutofit/>
          </a:bodyPr>
          <a:lstStyle/>
          <a:p>
            <a:endParaRPr lang="it-IT">
              <a:solidFill>
                <a:schemeClr val="tx1"/>
              </a:solidFill>
            </a:endParaRPr>
          </a:p>
        </p:txBody>
      </p:sp>
    </p:spTree>
    <p:extLst>
      <p:ext uri="{BB962C8B-B14F-4D97-AF65-F5344CB8AC3E}">
        <p14:creationId xmlns:p14="http://schemas.microsoft.com/office/powerpoint/2010/main" xmlns="" val="54859892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719667" y="260351"/>
            <a:ext cx="10272184"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b="1" u="sng" dirty="0">
                <a:solidFill>
                  <a:prstClr val="black"/>
                </a:solidFill>
                <a:latin typeface="Arial" pitchFamily="34" charset="0"/>
              </a:rPr>
              <a:t>Indicazioni Nazionali 2012 – i principi ispiratori</a:t>
            </a:r>
          </a:p>
        </p:txBody>
      </p:sp>
      <p:sp>
        <p:nvSpPr>
          <p:cNvPr id="52230" name="AutoShape 6"/>
          <p:cNvSpPr>
            <a:spLocks/>
          </p:cNvSpPr>
          <p:nvPr/>
        </p:nvSpPr>
        <p:spPr bwMode="auto">
          <a:xfrm>
            <a:off x="9264652" y="115888"/>
            <a:ext cx="2686049" cy="3744912"/>
          </a:xfrm>
          <a:prstGeom prst="accentCallout2">
            <a:avLst>
              <a:gd name="adj1" fmla="val 3051"/>
              <a:gd name="adj2" fmla="val -3782"/>
              <a:gd name="adj3" fmla="val 3051"/>
              <a:gd name="adj4" fmla="val -22694"/>
              <a:gd name="adj5" fmla="val 33995"/>
              <a:gd name="adj6" fmla="val -42236"/>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buFontTx/>
              <a:buChar char="•"/>
            </a:pPr>
            <a:r>
              <a:rPr lang="it-IT" altLang="it-IT" sz="1200" b="1" dirty="0">
                <a:solidFill>
                  <a:prstClr val="black"/>
                </a:solidFill>
                <a:latin typeface="Arial" pitchFamily="34" charset="0"/>
              </a:rPr>
              <a:t>la responsabilità della costruzione del curricolo è affidata alla Scuola, nel rispetto di traguardi di competenza nazionali prescrittivi</a:t>
            </a:r>
          </a:p>
          <a:p>
            <a:pPr algn="just">
              <a:buFontTx/>
              <a:buChar char="•"/>
            </a:pPr>
            <a:r>
              <a:rPr lang="it-IT" altLang="it-IT" sz="1200" b="1" dirty="0">
                <a:solidFill>
                  <a:prstClr val="black"/>
                </a:solidFill>
                <a:latin typeface="Arial" pitchFamily="34" charset="0"/>
              </a:rPr>
              <a:t>Il curricolo di istituto è espressione della libertà d’insegnamento e dell’autonomia scolastica ed esplicita le scelte della comunità scolastica e l’identità dell’istituto. </a:t>
            </a:r>
          </a:p>
          <a:p>
            <a:pPr algn="just">
              <a:buFontTx/>
              <a:buChar char="•"/>
            </a:pPr>
            <a:r>
              <a:rPr lang="it-IT" altLang="it-IT" sz="1200" b="1" dirty="0">
                <a:solidFill>
                  <a:prstClr val="black"/>
                </a:solidFill>
                <a:latin typeface="Arial" pitchFamily="34" charset="0"/>
              </a:rPr>
              <a:t>Valutazione e autovalutazione costituiscono la condizione decisiva per il miglioramento delle scuole </a:t>
            </a:r>
          </a:p>
          <a:p>
            <a:pPr algn="just">
              <a:buFontTx/>
              <a:buChar char="•"/>
            </a:pPr>
            <a:endParaRPr lang="it-IT" altLang="it-IT" sz="1200" b="1" dirty="0">
              <a:solidFill>
                <a:prstClr val="black"/>
              </a:solidFill>
              <a:latin typeface="Arial" pitchFamily="34" charset="0"/>
            </a:endParaRPr>
          </a:p>
          <a:p>
            <a:pPr algn="just">
              <a:buFontTx/>
              <a:buChar char="•"/>
            </a:pPr>
            <a:endParaRPr lang="it-IT" altLang="it-IT" sz="1200" b="1" dirty="0">
              <a:solidFill>
                <a:prstClr val="black"/>
              </a:solidFill>
              <a:latin typeface="Arial" pitchFamily="34" charset="0"/>
            </a:endParaRPr>
          </a:p>
        </p:txBody>
      </p:sp>
      <p:sp>
        <p:nvSpPr>
          <p:cNvPr id="52236" name="AutoShape 12"/>
          <p:cNvSpPr>
            <a:spLocks noChangeArrowheads="1"/>
          </p:cNvSpPr>
          <p:nvPr/>
        </p:nvSpPr>
        <p:spPr bwMode="auto">
          <a:xfrm>
            <a:off x="6481233" y="1196976"/>
            <a:ext cx="2398184" cy="1871663"/>
          </a:xfrm>
          <a:prstGeom prst="octagon">
            <a:avLst>
              <a:gd name="adj" fmla="val 29287"/>
            </a:avLst>
          </a:prstGeom>
          <a:solidFill>
            <a:srgbClr val="00CCFF"/>
          </a:solidFill>
          <a:ln w="9525">
            <a:miter lim="800000"/>
            <a:headEnd/>
            <a:tailEnd/>
          </a:ln>
          <a:effectLst/>
          <a:scene3d>
            <a:camera prst="legacyPerspectiveFront">
              <a:rot lat="20099999" lon="20099999" rev="0"/>
            </a:camera>
            <a:lightRig rig="legacyFlat2" dir="t"/>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flatTx/>
          </a:bodyPr>
          <a:lstStyle/>
          <a:p>
            <a:pPr algn="ctr"/>
            <a:r>
              <a:rPr lang="it-IT" altLang="it-IT" sz="1400" b="1">
                <a:solidFill>
                  <a:prstClr val="black"/>
                </a:solidFill>
                <a:latin typeface="Arial" pitchFamily="34" charset="0"/>
              </a:rPr>
              <a:t>Non Programmi ma Indicazioni Nazionali</a:t>
            </a:r>
          </a:p>
          <a:p>
            <a:pPr algn="ctr"/>
            <a:endParaRPr lang="it-IT" altLang="it-IT" sz="1400" b="1">
              <a:solidFill>
                <a:prstClr val="black"/>
              </a:solidFill>
              <a:latin typeface="Arial" pitchFamily="34" charset="0"/>
            </a:endParaRPr>
          </a:p>
        </p:txBody>
      </p:sp>
      <p:sp>
        <p:nvSpPr>
          <p:cNvPr id="52237" name="AutoShape 13"/>
          <p:cNvSpPr>
            <a:spLocks noChangeArrowheads="1"/>
          </p:cNvSpPr>
          <p:nvPr/>
        </p:nvSpPr>
        <p:spPr bwMode="auto">
          <a:xfrm>
            <a:off x="2927351" y="1268414"/>
            <a:ext cx="2592916" cy="1800225"/>
          </a:xfrm>
          <a:prstGeom prst="octagon">
            <a:avLst>
              <a:gd name="adj" fmla="val 29287"/>
            </a:avLst>
          </a:prstGeom>
          <a:solidFill>
            <a:srgbClr val="FF9900"/>
          </a:solidFill>
          <a:ln w="9525">
            <a:miter lim="800000"/>
            <a:headEnd/>
            <a:tailEnd/>
          </a:ln>
          <a:effectLst/>
          <a:scene3d>
            <a:camera prst="legacyPerspectiveFront">
              <a:rot lat="20099999" lon="1500000" rev="0"/>
            </a:camera>
            <a:lightRig rig="legacyFlat4" dir="b"/>
          </a:scene3d>
          <a:sp3d extrusionH="887400" prstMaterial="legacyMatte">
            <a:bevelT w="13500" h="13500" prst="angle"/>
            <a:bevelB w="13500" h="13500" prst="angle"/>
            <a:extrusionClr>
              <a:srgbClr val="FF99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flatTx/>
          </a:bodyPr>
          <a:lstStyle/>
          <a:p>
            <a:pPr algn="ctr"/>
            <a:endParaRPr lang="it-IT" altLang="it-IT" sz="1400" b="1">
              <a:solidFill>
                <a:prstClr val="black"/>
              </a:solidFill>
              <a:latin typeface="Arial" pitchFamily="34" charset="0"/>
            </a:endParaRPr>
          </a:p>
          <a:p>
            <a:pPr algn="ctr"/>
            <a:r>
              <a:rPr lang="it-IT" altLang="it-IT" sz="1400" b="1">
                <a:solidFill>
                  <a:prstClr val="black"/>
                </a:solidFill>
                <a:latin typeface="Arial" pitchFamily="34" charset="0"/>
              </a:rPr>
              <a:t>Non somme di saperi, ma “saper stare al mondo”</a:t>
            </a:r>
          </a:p>
          <a:p>
            <a:pPr algn="ctr"/>
            <a:endParaRPr lang="it-IT" altLang="it-IT" sz="1400" b="1">
              <a:solidFill>
                <a:prstClr val="black"/>
              </a:solidFill>
              <a:latin typeface="Arial" pitchFamily="34" charset="0"/>
            </a:endParaRPr>
          </a:p>
        </p:txBody>
      </p:sp>
      <p:sp>
        <p:nvSpPr>
          <p:cNvPr id="52238" name="AutoShape 14"/>
          <p:cNvSpPr>
            <a:spLocks noChangeArrowheads="1"/>
          </p:cNvSpPr>
          <p:nvPr/>
        </p:nvSpPr>
        <p:spPr bwMode="auto">
          <a:xfrm>
            <a:off x="6673851" y="4076701"/>
            <a:ext cx="2398183" cy="1871663"/>
          </a:xfrm>
          <a:prstGeom prst="octagon">
            <a:avLst>
              <a:gd name="adj" fmla="val 29287"/>
            </a:avLst>
          </a:prstGeom>
          <a:solidFill>
            <a:srgbClr val="00FF00"/>
          </a:solidFill>
          <a:ln w="9525">
            <a:miter lim="800000"/>
            <a:headEnd/>
            <a:tailEnd/>
          </a:ln>
          <a:effectLst/>
          <a:scene3d>
            <a:camera prst="legacyPerspectiveFront">
              <a:rot lat="1500000" lon="20099999" rev="0"/>
            </a:camera>
            <a:lightRig rig="legacyFlat4" dir="t"/>
          </a:scene3d>
          <a:sp3d extrusionH="887400" prstMaterial="legacyMatte">
            <a:bevelT w="13500" h="13500" prst="angle"/>
            <a:bevelB w="13500" h="13500" prst="angle"/>
            <a:extrusionClr>
              <a:srgbClr val="00FF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flatTx/>
          </a:bodyPr>
          <a:lstStyle/>
          <a:p>
            <a:pPr algn="ctr"/>
            <a:r>
              <a:rPr lang="it-IT" altLang="it-IT" sz="1400" b="1">
                <a:solidFill>
                  <a:prstClr val="black"/>
                </a:solidFill>
                <a:latin typeface="Arial" pitchFamily="34" charset="0"/>
              </a:rPr>
              <a:t>Un nuovo Umanesimo</a:t>
            </a:r>
          </a:p>
        </p:txBody>
      </p:sp>
      <p:sp>
        <p:nvSpPr>
          <p:cNvPr id="52239" name="AutoShape 15"/>
          <p:cNvSpPr>
            <a:spLocks noChangeArrowheads="1"/>
          </p:cNvSpPr>
          <p:nvPr/>
        </p:nvSpPr>
        <p:spPr bwMode="auto">
          <a:xfrm>
            <a:off x="2929467" y="4149726"/>
            <a:ext cx="2398184" cy="1871663"/>
          </a:xfrm>
          <a:prstGeom prst="octagon">
            <a:avLst>
              <a:gd name="adj" fmla="val 29287"/>
            </a:avLst>
          </a:prstGeom>
          <a:solidFill>
            <a:srgbClr val="FF00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FF00FF"/>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flatTx/>
          </a:bodyPr>
          <a:lstStyle/>
          <a:p>
            <a:pPr algn="ctr"/>
            <a:r>
              <a:rPr lang="it-IT" altLang="it-IT" sz="1400" b="1">
                <a:solidFill>
                  <a:prstClr val="black"/>
                </a:solidFill>
                <a:latin typeface="Arial" pitchFamily="34" charset="0"/>
              </a:rPr>
              <a:t>Cittadinanza &amp; Costituzione</a:t>
            </a:r>
          </a:p>
        </p:txBody>
      </p:sp>
      <p:sp>
        <p:nvSpPr>
          <p:cNvPr id="52243" name="Oval 19"/>
          <p:cNvSpPr>
            <a:spLocks noChangeArrowheads="1"/>
          </p:cNvSpPr>
          <p:nvPr/>
        </p:nvSpPr>
        <p:spPr bwMode="auto">
          <a:xfrm>
            <a:off x="5135033" y="3068638"/>
            <a:ext cx="1634067" cy="1152525"/>
          </a:xfrm>
          <a:prstGeom prst="ellipse">
            <a:avLst/>
          </a:prstGeom>
          <a:solidFill>
            <a:srgbClr val="FF0000"/>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a:r>
              <a:rPr lang="it-IT" altLang="it-IT">
                <a:solidFill>
                  <a:prstClr val="black"/>
                </a:solidFill>
                <a:latin typeface="Arial" pitchFamily="34" charset="0"/>
              </a:rPr>
              <a:t>PERSONA</a:t>
            </a:r>
          </a:p>
        </p:txBody>
      </p:sp>
      <p:sp>
        <p:nvSpPr>
          <p:cNvPr id="52244" name="AutoShape 20"/>
          <p:cNvSpPr>
            <a:spLocks/>
          </p:cNvSpPr>
          <p:nvPr/>
        </p:nvSpPr>
        <p:spPr bwMode="auto">
          <a:xfrm>
            <a:off x="239184" y="765175"/>
            <a:ext cx="2495549" cy="2808288"/>
          </a:xfrm>
          <a:prstGeom prst="accentCallout2">
            <a:avLst>
              <a:gd name="adj1" fmla="val 4069"/>
              <a:gd name="adj2" fmla="val 104069"/>
              <a:gd name="adj3" fmla="val 4069"/>
              <a:gd name="adj4" fmla="val 119764"/>
              <a:gd name="adj5" fmla="val 24648"/>
              <a:gd name="adj6" fmla="val 136134"/>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buFontTx/>
              <a:buChar char="•"/>
            </a:pPr>
            <a:r>
              <a:rPr lang="it-IT" altLang="it-IT" sz="1200" b="1" dirty="0">
                <a:solidFill>
                  <a:prstClr val="black"/>
                </a:solidFill>
                <a:latin typeface="Arial" pitchFamily="34" charset="0"/>
              </a:rPr>
              <a:t>Non inseguire lo sviluppo di singole tecniche e competenze; piuttosto, formare saldamente ogni persona sul piano cognitivo e culturale, affinché possa affrontare positivamente l’incertezza e la mutevolezza degli scenari sociali e professionali, presenti e futuri.</a:t>
            </a:r>
          </a:p>
        </p:txBody>
      </p:sp>
      <p:sp>
        <p:nvSpPr>
          <p:cNvPr id="52245" name="AutoShape 21"/>
          <p:cNvSpPr>
            <a:spLocks/>
          </p:cNvSpPr>
          <p:nvPr/>
        </p:nvSpPr>
        <p:spPr bwMode="auto">
          <a:xfrm>
            <a:off x="239184" y="3933825"/>
            <a:ext cx="2495549" cy="2808288"/>
          </a:xfrm>
          <a:prstGeom prst="accentCallout2">
            <a:avLst>
              <a:gd name="adj1" fmla="val 4069"/>
              <a:gd name="adj2" fmla="val 104069"/>
              <a:gd name="adj3" fmla="val 4069"/>
              <a:gd name="adj4" fmla="val 117898"/>
              <a:gd name="adj5" fmla="val 7690"/>
              <a:gd name="adj6" fmla="val 132315"/>
            </a:avLst>
          </a:prstGeom>
          <a:solidFill>
            <a:srgbClr val="FF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buFontTx/>
              <a:buChar char="•"/>
            </a:pPr>
            <a:r>
              <a:rPr lang="it-IT" altLang="it-IT" sz="1200" b="1">
                <a:solidFill>
                  <a:prstClr val="black"/>
                </a:solidFill>
                <a:latin typeface="Arial" pitchFamily="34" charset="0"/>
              </a:rPr>
              <a:t>Verticalizzazione del curricolo in funzione delle 8 competenze-chiave di cittadinanza europee e degli “assi culturali” dell’obbligo</a:t>
            </a:r>
          </a:p>
          <a:p>
            <a:pPr algn="just">
              <a:buFontTx/>
              <a:buChar char="•"/>
            </a:pPr>
            <a:r>
              <a:rPr lang="it-IT" altLang="it-IT" sz="1200" b="1">
                <a:solidFill>
                  <a:prstClr val="black"/>
                </a:solidFill>
                <a:latin typeface="Arial" pitchFamily="34" charset="0"/>
              </a:rPr>
              <a:t>Centralità dei processi di inclusione e integrazione scolastica, finalizzati a “rimuovere gli ostacoli…che impediscono il pieno sviluppo della persona umana” (art. 3 Cost.)</a:t>
            </a:r>
          </a:p>
          <a:p>
            <a:pPr algn="just">
              <a:buFontTx/>
              <a:buChar char="•"/>
            </a:pPr>
            <a:endParaRPr lang="it-IT" altLang="it-IT" sz="1200" b="1">
              <a:solidFill>
                <a:prstClr val="black"/>
              </a:solidFill>
              <a:latin typeface="Arial" pitchFamily="34" charset="0"/>
            </a:endParaRPr>
          </a:p>
        </p:txBody>
      </p:sp>
      <p:sp>
        <p:nvSpPr>
          <p:cNvPr id="52246" name="AutoShape 22"/>
          <p:cNvSpPr>
            <a:spLocks/>
          </p:cNvSpPr>
          <p:nvPr/>
        </p:nvSpPr>
        <p:spPr bwMode="auto">
          <a:xfrm>
            <a:off x="9264652" y="4078289"/>
            <a:ext cx="2686049" cy="2663825"/>
          </a:xfrm>
          <a:prstGeom prst="accentCallout2">
            <a:avLst>
              <a:gd name="adj1" fmla="val 4292"/>
              <a:gd name="adj2" fmla="val -3782"/>
              <a:gd name="adj3" fmla="val 4292"/>
              <a:gd name="adj4" fmla="val -18204"/>
              <a:gd name="adj5" fmla="val 181"/>
              <a:gd name="adj6" fmla="val -33176"/>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buFontTx/>
              <a:buChar char="•"/>
            </a:pPr>
            <a:r>
              <a:rPr lang="it-IT" altLang="it-IT" sz="1200" b="1" dirty="0">
                <a:solidFill>
                  <a:prstClr val="black"/>
                </a:solidFill>
                <a:latin typeface="Arial" pitchFamily="34" charset="0"/>
              </a:rPr>
              <a:t>Superare la frammentazione tra le discipline, rafforzando le aree di trasversalità e interconnessione</a:t>
            </a:r>
          </a:p>
          <a:p>
            <a:pPr algn="just">
              <a:buFontTx/>
              <a:buChar char="•"/>
            </a:pPr>
            <a:r>
              <a:rPr lang="it-IT" altLang="it-IT" sz="1200" b="1" dirty="0">
                <a:solidFill>
                  <a:prstClr val="black"/>
                </a:solidFill>
                <a:latin typeface="Arial" pitchFamily="34" charset="0"/>
              </a:rPr>
              <a:t>No ad aggregazioni arbitrarie di </a:t>
            </a:r>
            <a:r>
              <a:rPr lang="it-IT" altLang="it-IT" sz="1200" b="1" dirty="0" err="1">
                <a:solidFill>
                  <a:prstClr val="black"/>
                </a:solidFill>
                <a:latin typeface="Arial" pitchFamily="34" charset="0"/>
              </a:rPr>
              <a:t>saperi</a:t>
            </a:r>
            <a:r>
              <a:rPr lang="it-IT" altLang="it-IT" sz="1200" b="1" dirty="0">
                <a:solidFill>
                  <a:prstClr val="black"/>
                </a:solidFill>
                <a:latin typeface="Arial" pitchFamily="34" charset="0"/>
              </a:rPr>
              <a:t> (aree disciplinari); sì alla promozione di un “nuovo umanesimo”, dove i </a:t>
            </a:r>
            <a:r>
              <a:rPr lang="it-IT" altLang="it-IT" sz="1200" b="1" dirty="0" err="1">
                <a:solidFill>
                  <a:prstClr val="black"/>
                </a:solidFill>
                <a:latin typeface="Arial" pitchFamily="34" charset="0"/>
              </a:rPr>
              <a:t>saperi</a:t>
            </a:r>
            <a:r>
              <a:rPr lang="it-IT" altLang="it-IT" sz="1200" b="1" dirty="0">
                <a:solidFill>
                  <a:prstClr val="black"/>
                </a:solidFill>
                <a:latin typeface="Arial" pitchFamily="34" charset="0"/>
              </a:rPr>
              <a:t> si intersecano nello sviluppo di competenze di cittadinanza</a:t>
            </a:r>
          </a:p>
          <a:p>
            <a:pPr algn="just">
              <a:buFontTx/>
              <a:buChar char="•"/>
            </a:pPr>
            <a:endParaRPr lang="it-IT" altLang="it-IT" sz="1200" b="1" dirty="0">
              <a:solidFill>
                <a:prstClr val="black"/>
              </a:solidFill>
              <a:latin typeface="Arial" pitchFamily="34" charset="0"/>
            </a:endParaRPr>
          </a:p>
        </p:txBody>
      </p:sp>
      <p:sp>
        <p:nvSpPr>
          <p:cNvPr id="2" name="Segnaposto piè di pagina 1"/>
          <p:cNvSpPr>
            <a:spLocks noGrp="1"/>
          </p:cNvSpPr>
          <p:nvPr>
            <p:ph type="ftr" sz="quarter" idx="11"/>
          </p:nvPr>
        </p:nvSpPr>
        <p:spPr>
          <a:xfrm>
            <a:off x="2987677" y="6408886"/>
            <a:ext cx="7619999" cy="365125"/>
          </a:xfrm>
        </p:spPr>
        <p:txBody>
          <a:bodyPr/>
          <a:lstStyle/>
          <a:p>
            <a:r>
              <a:rPr lang="it-IT" dirty="0"/>
              <a:t>A cura di Giuseppe </a:t>
            </a:r>
            <a:r>
              <a:rPr lang="it-IT" dirty="0" err="1"/>
              <a:t>Fusacchia</a:t>
            </a:r>
            <a:endParaRPr lang="it-IT" dirty="0"/>
          </a:p>
        </p:txBody>
      </p:sp>
    </p:spTree>
    <p:extLst>
      <p:ext uri="{BB962C8B-B14F-4D97-AF65-F5344CB8AC3E}">
        <p14:creationId xmlns:p14="http://schemas.microsoft.com/office/powerpoint/2010/main" xmlns="" val="18293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animEffect transition="in" filter="barn(inVertical)">
                                      <p:cBhvr>
                                        <p:cTn id="7" dur="500"/>
                                        <p:tgtEl>
                                          <p:spTgt spid="52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236"/>
                                        </p:tgtEl>
                                        <p:attrNameLst>
                                          <p:attrName>style.visibility</p:attrName>
                                        </p:attrNameLst>
                                      </p:cBhvr>
                                      <p:to>
                                        <p:strVal val="visible"/>
                                      </p:to>
                                    </p:set>
                                    <p:animEffect transition="in" filter="barn(inVertical)">
                                      <p:cBhvr>
                                        <p:cTn id="12" dur="500"/>
                                        <p:tgtEl>
                                          <p:spTgt spid="522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230"/>
                                        </p:tgtEl>
                                        <p:attrNameLst>
                                          <p:attrName>style.visibility</p:attrName>
                                        </p:attrNameLst>
                                      </p:cBhvr>
                                      <p:to>
                                        <p:strVal val="visible"/>
                                      </p:to>
                                    </p:set>
                                    <p:animEffect transition="in" filter="barn(inVertical)">
                                      <p:cBhvr>
                                        <p:cTn id="17" dur="500"/>
                                        <p:tgtEl>
                                          <p:spTgt spid="522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237"/>
                                        </p:tgtEl>
                                        <p:attrNameLst>
                                          <p:attrName>style.visibility</p:attrName>
                                        </p:attrNameLst>
                                      </p:cBhvr>
                                      <p:to>
                                        <p:strVal val="visible"/>
                                      </p:to>
                                    </p:set>
                                    <p:animEffect transition="in" filter="barn(inVertical)">
                                      <p:cBhvr>
                                        <p:cTn id="22" dur="500"/>
                                        <p:tgtEl>
                                          <p:spTgt spid="522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2244"/>
                                        </p:tgtEl>
                                        <p:attrNameLst>
                                          <p:attrName>style.visibility</p:attrName>
                                        </p:attrNameLst>
                                      </p:cBhvr>
                                      <p:to>
                                        <p:strVal val="visible"/>
                                      </p:to>
                                    </p:set>
                                    <p:animEffect transition="in" filter="barn(inVertical)">
                                      <p:cBhvr>
                                        <p:cTn id="27" dur="500"/>
                                        <p:tgtEl>
                                          <p:spTgt spid="5224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2238"/>
                                        </p:tgtEl>
                                        <p:attrNameLst>
                                          <p:attrName>style.visibility</p:attrName>
                                        </p:attrNameLst>
                                      </p:cBhvr>
                                      <p:to>
                                        <p:strVal val="visible"/>
                                      </p:to>
                                    </p:set>
                                    <p:animEffect transition="in" filter="barn(inVertical)">
                                      <p:cBhvr>
                                        <p:cTn id="32" dur="500"/>
                                        <p:tgtEl>
                                          <p:spTgt spid="5223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2246"/>
                                        </p:tgtEl>
                                        <p:attrNameLst>
                                          <p:attrName>style.visibility</p:attrName>
                                        </p:attrNameLst>
                                      </p:cBhvr>
                                      <p:to>
                                        <p:strVal val="visible"/>
                                      </p:to>
                                    </p:set>
                                    <p:animEffect transition="in" filter="barn(inVertical)">
                                      <p:cBhvr>
                                        <p:cTn id="37" dur="500"/>
                                        <p:tgtEl>
                                          <p:spTgt spid="5224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2239"/>
                                        </p:tgtEl>
                                        <p:attrNameLst>
                                          <p:attrName>style.visibility</p:attrName>
                                        </p:attrNameLst>
                                      </p:cBhvr>
                                      <p:to>
                                        <p:strVal val="visible"/>
                                      </p:to>
                                    </p:set>
                                    <p:animEffect transition="in" filter="barn(inVertical)">
                                      <p:cBhvr>
                                        <p:cTn id="42" dur="500"/>
                                        <p:tgtEl>
                                          <p:spTgt spid="5223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2245"/>
                                        </p:tgtEl>
                                        <p:attrNameLst>
                                          <p:attrName>style.visibility</p:attrName>
                                        </p:attrNameLst>
                                      </p:cBhvr>
                                      <p:to>
                                        <p:strVal val="visible"/>
                                      </p:to>
                                    </p:set>
                                    <p:animEffect transition="in" filter="barn(inVertical)">
                                      <p:cBhvr>
                                        <p:cTn id="47" dur="500"/>
                                        <p:tgtEl>
                                          <p:spTgt spid="5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6" grpId="0" animBg="1"/>
      <p:bldP spid="52237" grpId="0" animBg="1"/>
      <p:bldP spid="52238" grpId="0" animBg="1"/>
      <p:bldP spid="52239" grpId="0" animBg="1"/>
      <p:bldP spid="52243" grpId="0" animBg="1"/>
      <p:bldP spid="52244" grpId="0" animBg="1"/>
      <p:bldP spid="52245" grpId="0" animBg="1"/>
      <p:bldP spid="522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966DD2F-FBF5-41CE-A3F4-565352D95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794897" y="624110"/>
            <a:ext cx="9712998" cy="1280890"/>
          </a:xfrm>
        </p:spPr>
        <p:txBody>
          <a:bodyPr>
            <a:normAutofit/>
          </a:bodyPr>
          <a:lstStyle/>
          <a:p>
            <a:r>
              <a:rPr lang="it-IT"/>
              <a:t>Personalizzazione dei Sistemi Scolastici</a:t>
            </a:r>
            <a:br>
              <a:rPr lang="it-IT"/>
            </a:br>
            <a:r>
              <a:rPr lang="it-IT"/>
              <a:t>(OCED 2006)</a:t>
            </a:r>
          </a:p>
        </p:txBody>
      </p:sp>
      <p:sp>
        <p:nvSpPr>
          <p:cNvPr id="14" name="Rectangle 13">
            <a:extLst>
              <a:ext uri="{FF2B5EF4-FFF2-40B4-BE49-F238E27FC236}">
                <a16:creationId xmlns:a16="http://schemas.microsoft.com/office/drawing/2014/main" xmlns="" id="{F46FCE2B-F2D2-466E-B0AA-8E341DB498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xmlns="" id="{2BD31C98-199A-4722-A1A5-4393A43E7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egnaposto piè di pagina 4"/>
          <p:cNvSpPr>
            <a:spLocks noGrp="1"/>
          </p:cNvSpPr>
          <p:nvPr>
            <p:ph type="ftr" sz="quarter" idx="11"/>
          </p:nvPr>
        </p:nvSpPr>
        <p:spPr>
          <a:xfrm>
            <a:off x="1794897" y="6135808"/>
            <a:ext cx="8237536" cy="365125"/>
          </a:xfrm>
          <a:prstGeom prst="rect">
            <a:avLst/>
          </a:prstGeom>
        </p:spPr>
        <p:txBody>
          <a:bodyPr anchor="ctr">
            <a:normAutofit/>
          </a:bodyPr>
          <a:lstStyle/>
          <a:p>
            <a:endParaRPr lang="it-IT"/>
          </a:p>
        </p:txBody>
      </p:sp>
      <p:graphicFrame>
        <p:nvGraphicFramePr>
          <p:cNvPr id="7" name="Segnaposto contenuto 2">
            <a:extLst>
              <a:ext uri="{FF2B5EF4-FFF2-40B4-BE49-F238E27FC236}">
                <a16:creationId xmlns:a16="http://schemas.microsoft.com/office/drawing/2014/main" xmlns="" id="{0CB5E01E-0B14-4DFD-806F-02B0CFECA690}"/>
              </a:ext>
            </a:extLst>
          </p:cNvPr>
          <p:cNvGraphicFramePr>
            <a:graphicFrameLocks noGrp="1"/>
          </p:cNvGraphicFramePr>
          <p:nvPr>
            <p:ph idx="1"/>
            <p:extLst>
              <p:ext uri="{D42A27DB-BD31-4B8C-83A1-F6EECF244321}">
                <p14:modId xmlns:p14="http://schemas.microsoft.com/office/powerpoint/2010/main" xmlns="" val="167719480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39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rcRect/>
          <a:stretch>
            <a:fillRect/>
          </a:stretch>
        </p:blipFill>
        <p:spPr bwMode="auto">
          <a:xfrm>
            <a:off x="174490" y="0"/>
            <a:ext cx="11780950" cy="683052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xmlns="" val="366523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259893" y="3101093"/>
            <a:ext cx="2454052" cy="3029344"/>
          </a:xfrm>
        </p:spPr>
        <p:txBody>
          <a:bodyPr>
            <a:normAutofit/>
          </a:bodyPr>
          <a:lstStyle/>
          <a:p>
            <a:r>
              <a:rPr lang="it-IT" sz="3200" b="1">
                <a:solidFill>
                  <a:schemeClr val="bg1"/>
                </a:solidFill>
              </a:rPr>
              <a:t>Curricolo inclusivo</a:t>
            </a:r>
          </a:p>
        </p:txBody>
      </p:sp>
      <p:sp>
        <p:nvSpPr>
          <p:cNvPr id="19"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0" name="Rectangle 15">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piè di pagina 4"/>
          <p:cNvSpPr>
            <a:spLocks noGrp="1"/>
          </p:cNvSpPr>
          <p:nvPr>
            <p:ph type="ftr" sz="quarter" idx="11"/>
          </p:nvPr>
        </p:nvSpPr>
        <p:spPr>
          <a:xfrm>
            <a:off x="4706579" y="6135808"/>
            <a:ext cx="5502631" cy="365125"/>
          </a:xfrm>
          <a:prstGeom prst="rect">
            <a:avLst/>
          </a:prstGeom>
        </p:spPr>
        <p:txBody>
          <a:bodyPr anchor="ctr">
            <a:normAutofit/>
          </a:bodyPr>
          <a:lstStyle/>
          <a:p>
            <a:endParaRPr lang="it-IT"/>
          </a:p>
        </p:txBody>
      </p:sp>
      <p:graphicFrame>
        <p:nvGraphicFramePr>
          <p:cNvPr id="21" name="Segnaposto contenuto 2">
            <a:extLst>
              <a:ext uri="{FF2B5EF4-FFF2-40B4-BE49-F238E27FC236}">
                <a16:creationId xmlns:a16="http://schemas.microsoft.com/office/drawing/2014/main" xmlns="" id="{E490DDBB-69CA-40C5-941B-18809135D494}"/>
              </a:ext>
            </a:extLst>
          </p:cNvPr>
          <p:cNvGraphicFramePr>
            <a:graphicFrameLocks noGrp="1"/>
          </p:cNvGraphicFramePr>
          <p:nvPr>
            <p:ph idx="1"/>
            <p:extLst>
              <p:ext uri="{D42A27DB-BD31-4B8C-83A1-F6EECF244321}">
                <p14:modId xmlns:p14="http://schemas.microsoft.com/office/powerpoint/2010/main" xmlns="" val="364434826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7513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175CD74B-9CE8-4F20-A3E4-A22A7F036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794897" y="624110"/>
            <a:ext cx="9712998" cy="1280890"/>
          </a:xfrm>
        </p:spPr>
        <p:txBody>
          <a:bodyPr>
            <a:normAutofit/>
          </a:bodyPr>
          <a:lstStyle/>
          <a:p>
            <a:r>
              <a:rPr lang="it-IT" b="1"/>
              <a:t>Personalizzare. Come?</a:t>
            </a:r>
          </a:p>
        </p:txBody>
      </p:sp>
      <p:sp>
        <p:nvSpPr>
          <p:cNvPr id="23" name="Rectangle 17">
            <a:extLst>
              <a:ext uri="{FF2B5EF4-FFF2-40B4-BE49-F238E27FC236}">
                <a16:creationId xmlns:a16="http://schemas.microsoft.com/office/drawing/2014/main" xmlns="" id="{99C44665-BECF-4482-A00C-E4BE2A87D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11">
            <a:extLst>
              <a:ext uri="{FF2B5EF4-FFF2-40B4-BE49-F238E27FC236}">
                <a16:creationId xmlns:a16="http://schemas.microsoft.com/office/drawing/2014/main" xmlns="" id="{20398C1D-D011-4BA8-AC81-E829677B8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egnaposto piè di pagina 4"/>
          <p:cNvSpPr>
            <a:spLocks noGrp="1"/>
          </p:cNvSpPr>
          <p:nvPr>
            <p:ph type="ftr" sz="quarter" idx="11"/>
          </p:nvPr>
        </p:nvSpPr>
        <p:spPr>
          <a:xfrm>
            <a:off x="1794897" y="6135808"/>
            <a:ext cx="8237536" cy="365125"/>
          </a:xfrm>
          <a:prstGeom prst="rect">
            <a:avLst/>
          </a:prstGeom>
        </p:spPr>
        <p:txBody>
          <a:bodyPr anchor="ctr">
            <a:normAutofit/>
          </a:bodyPr>
          <a:lstStyle/>
          <a:p>
            <a:endParaRPr lang="it-IT" dirty="0"/>
          </a:p>
        </p:txBody>
      </p:sp>
      <p:graphicFrame>
        <p:nvGraphicFramePr>
          <p:cNvPr id="11" name="Segnaposto contenuto 2">
            <a:extLst>
              <a:ext uri="{FF2B5EF4-FFF2-40B4-BE49-F238E27FC236}">
                <a16:creationId xmlns:a16="http://schemas.microsoft.com/office/drawing/2014/main" xmlns="" id="{A7146BB0-F8D8-4D86-98E4-F2406A590F19}"/>
              </a:ext>
            </a:extLst>
          </p:cNvPr>
          <p:cNvGraphicFramePr>
            <a:graphicFrameLocks noGrp="1"/>
          </p:cNvGraphicFramePr>
          <p:nvPr>
            <p:ph idx="1"/>
            <p:extLst>
              <p:ext uri="{D42A27DB-BD31-4B8C-83A1-F6EECF244321}">
                <p14:modId xmlns:p14="http://schemas.microsoft.com/office/powerpoint/2010/main" xmlns="" val="379945543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1243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4273" y="314326"/>
            <a:ext cx="10018713" cy="1100138"/>
          </a:xfrm>
        </p:spPr>
        <p:txBody>
          <a:bodyPr/>
          <a:lstStyle/>
          <a:p>
            <a:pPr algn="ctr"/>
            <a:r>
              <a:rPr lang="it-IT" b="1" dirty="0">
                <a:solidFill>
                  <a:srgbClr val="0070C0"/>
                </a:solidFill>
              </a:rPr>
              <a:t>Qualità dell’inclusione scolastica</a:t>
            </a:r>
          </a:p>
        </p:txBody>
      </p:sp>
      <p:sp>
        <p:nvSpPr>
          <p:cNvPr id="10" name="Segnaposto data 9"/>
          <p:cNvSpPr>
            <a:spLocks noGrp="1"/>
          </p:cNvSpPr>
          <p:nvPr>
            <p:ph type="dt" sz="half" idx="10"/>
          </p:nvPr>
        </p:nvSpPr>
        <p:spPr/>
        <p:txBody>
          <a:bodyPr/>
          <a:lstStyle/>
          <a:p>
            <a:fld id="{423E24B4-076E-4DDA-A7D5-F7C0C972BA20}" type="datetime1">
              <a:rPr lang="it-IT" smtClean="0"/>
              <a:pPr/>
              <a:t>28/01/2020</a:t>
            </a:fld>
            <a:endParaRPr lang="it-IT"/>
          </a:p>
        </p:txBody>
      </p:sp>
      <p:sp>
        <p:nvSpPr>
          <p:cNvPr id="5" name="Rettangolo arrotondato 4"/>
          <p:cNvSpPr/>
          <p:nvPr/>
        </p:nvSpPr>
        <p:spPr>
          <a:xfrm>
            <a:off x="6959599" y="3379226"/>
            <a:ext cx="4243387" cy="271462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Art . </a:t>
            </a:r>
            <a:r>
              <a:rPr lang="it-IT" sz="2400" b="1">
                <a:solidFill>
                  <a:schemeClr val="tx1"/>
                </a:solidFill>
              </a:rPr>
              <a:t>8</a:t>
            </a:r>
            <a:endParaRPr lang="it-IT" sz="2400" b="1" dirty="0">
              <a:solidFill>
                <a:schemeClr val="tx1"/>
              </a:solidFill>
            </a:endParaRPr>
          </a:p>
          <a:p>
            <a:pPr algn="ctr"/>
            <a:r>
              <a:rPr lang="it-IT" sz="2400" b="1" dirty="0">
                <a:solidFill>
                  <a:schemeClr val="tx1"/>
                </a:solidFill>
              </a:rPr>
              <a:t>PIANO PER L’INCLUSIONE</a:t>
            </a:r>
          </a:p>
        </p:txBody>
      </p:sp>
      <p:sp>
        <p:nvSpPr>
          <p:cNvPr id="6" name="Rettangolo arrotondato 5"/>
          <p:cNvSpPr/>
          <p:nvPr/>
        </p:nvSpPr>
        <p:spPr>
          <a:xfrm>
            <a:off x="1184273" y="3187109"/>
            <a:ext cx="4471988" cy="27146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Art . 4 </a:t>
            </a:r>
          </a:p>
          <a:p>
            <a:pPr algn="ctr"/>
            <a:r>
              <a:rPr lang="it-IT" sz="2800" b="1" dirty="0">
                <a:solidFill>
                  <a:schemeClr val="tx1"/>
                </a:solidFill>
              </a:rPr>
              <a:t>VALUTAZIONE DELLA QUALITA’ dell’INCLUSIONE SCOLASTICA</a:t>
            </a:r>
          </a:p>
        </p:txBody>
      </p:sp>
      <p:sp>
        <p:nvSpPr>
          <p:cNvPr id="7" name="Freccia in giù 6"/>
          <p:cNvSpPr/>
          <p:nvPr/>
        </p:nvSpPr>
        <p:spPr>
          <a:xfrm rot="2420373">
            <a:off x="3120812" y="1642928"/>
            <a:ext cx="571500" cy="957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rot="19186006">
            <a:off x="9066212" y="1849044"/>
            <a:ext cx="505435" cy="844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p:cNvSpPr txBox="1">
            <a:spLocks/>
          </p:cNvSpPr>
          <p:nvPr/>
        </p:nvSpPr>
        <p:spPr>
          <a:xfrm>
            <a:off x="1950242" y="5729697"/>
            <a:ext cx="10018713" cy="7286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dirty="0"/>
          </a:p>
        </p:txBody>
      </p:sp>
      <p:sp>
        <p:nvSpPr>
          <p:cNvPr id="3" name="Ovale 2"/>
          <p:cNvSpPr/>
          <p:nvPr/>
        </p:nvSpPr>
        <p:spPr>
          <a:xfrm>
            <a:off x="4514850" y="1170991"/>
            <a:ext cx="4071938" cy="184372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Decreto legislativo 13 aprile 2017, </a:t>
            </a:r>
          </a:p>
          <a:p>
            <a:pPr algn="ctr"/>
            <a:r>
              <a:rPr lang="it-IT" sz="2400" b="1" dirty="0"/>
              <a:t>n. 66</a:t>
            </a:r>
            <a:r>
              <a:rPr lang="it-IT" dirty="0"/>
              <a:t/>
            </a:r>
            <a:br>
              <a:rPr lang="it-IT" dirty="0"/>
            </a:br>
            <a:endParaRPr lang="it-IT" dirty="0"/>
          </a:p>
        </p:txBody>
      </p:sp>
    </p:spTree>
    <p:extLst>
      <p:ext uri="{BB962C8B-B14F-4D97-AF65-F5344CB8AC3E}">
        <p14:creationId xmlns:p14="http://schemas.microsoft.com/office/powerpoint/2010/main" xmlns="" val="78042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rgbClr val="0070C0"/>
                </a:solidFill>
              </a:rPr>
              <a:t>Art. 4 - Valutazione della qualità dell'inclusione scolastica</a:t>
            </a:r>
          </a:p>
        </p:txBody>
      </p:sp>
      <p:sp>
        <p:nvSpPr>
          <p:cNvPr id="3" name="Segnaposto contenuto 2"/>
          <p:cNvSpPr>
            <a:spLocks noGrp="1"/>
          </p:cNvSpPr>
          <p:nvPr>
            <p:ph idx="1"/>
          </p:nvPr>
        </p:nvSpPr>
        <p:spPr/>
        <p:txBody>
          <a:bodyPr>
            <a:normAutofit/>
          </a:bodyPr>
          <a:lstStyle/>
          <a:p>
            <a:r>
              <a:rPr lang="it-IT" sz="2800" dirty="0"/>
              <a:t>La valutazione della qualità dell'inclusione scolastica è </a:t>
            </a:r>
            <a:r>
              <a:rPr lang="it-IT" sz="2800" b="1" dirty="0"/>
              <a:t>parte integrante del procedimento di valutazione delle istituzioni scolastiche</a:t>
            </a:r>
            <a:r>
              <a:rPr lang="it-IT" sz="2800" dirty="0"/>
              <a:t> (DPR 80/2013);</a:t>
            </a:r>
          </a:p>
          <a:p>
            <a:r>
              <a:rPr lang="it-IT" sz="2800" dirty="0"/>
              <a:t>INVALSI, in fase di fase di predisposizione dei protocolli di valutazione e dei quadri di riferimento dei RAV deve rifarsi a 6 criteri vincolati dal decreto:</a:t>
            </a:r>
          </a:p>
        </p:txBody>
      </p:sp>
      <p:sp>
        <p:nvSpPr>
          <p:cNvPr id="5" name="Segnaposto data 4"/>
          <p:cNvSpPr>
            <a:spLocks noGrp="1"/>
          </p:cNvSpPr>
          <p:nvPr>
            <p:ph type="dt" sz="half" idx="10"/>
          </p:nvPr>
        </p:nvSpPr>
        <p:spPr/>
        <p:txBody>
          <a:bodyPr/>
          <a:lstStyle/>
          <a:p>
            <a:fld id="{A60E24CD-42BB-444B-9F93-6D2F78059F49}" type="datetime1">
              <a:rPr lang="it-IT" smtClean="0"/>
              <a:pPr/>
              <a:t>28/01/2020</a:t>
            </a:fld>
            <a:endParaRPr lang="it-IT"/>
          </a:p>
        </p:txBody>
      </p:sp>
      <p:pic>
        <p:nvPicPr>
          <p:cNvPr id="4" name="Segnaposto contenuto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340" y="2486024"/>
            <a:ext cx="2239872" cy="1685925"/>
          </a:xfrm>
          <a:prstGeom prst="rect">
            <a:avLst/>
          </a:prstGeom>
        </p:spPr>
      </p:pic>
    </p:spTree>
    <p:extLst>
      <p:ext uri="{BB962C8B-B14F-4D97-AF65-F5344CB8AC3E}">
        <p14:creationId xmlns:p14="http://schemas.microsoft.com/office/powerpoint/2010/main" xmlns="" val="32517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70C0"/>
                </a:solidFill>
              </a:rPr>
              <a:t>Criteri</a:t>
            </a:r>
          </a:p>
        </p:txBody>
      </p:sp>
      <p:sp>
        <p:nvSpPr>
          <p:cNvPr id="3" name="Segnaposto contenuto 2"/>
          <p:cNvSpPr>
            <a:spLocks noGrp="1"/>
          </p:cNvSpPr>
          <p:nvPr>
            <p:ph idx="1"/>
          </p:nvPr>
        </p:nvSpPr>
        <p:spPr>
          <a:xfrm>
            <a:off x="2132012" y="1905000"/>
            <a:ext cx="8915400" cy="3777622"/>
          </a:xfrm>
        </p:spPr>
        <p:txBody>
          <a:bodyPr>
            <a:normAutofit/>
          </a:bodyPr>
          <a:lstStyle/>
          <a:p>
            <a:pPr marL="514350" indent="-514350">
              <a:buFont typeface="+mj-lt"/>
              <a:buAutoNum type="arabicPeriod"/>
            </a:pPr>
            <a:r>
              <a:rPr lang="it-IT" sz="2400" dirty="0"/>
              <a:t>Piano triennale dell'offerta formativa;</a:t>
            </a:r>
          </a:p>
          <a:p>
            <a:pPr marL="514350" indent="-514350">
              <a:buFont typeface="+mj-lt"/>
              <a:buAutoNum type="arabicPeriod"/>
            </a:pPr>
            <a:r>
              <a:rPr lang="it-IT" sz="2400" dirty="0"/>
              <a:t>Personalizzazione, individualizzazione e differenziazione;</a:t>
            </a:r>
          </a:p>
          <a:p>
            <a:pPr marL="514350" indent="-514350">
              <a:buFont typeface="+mj-lt"/>
              <a:buAutoNum type="arabicPeriod"/>
            </a:pPr>
            <a:r>
              <a:rPr lang="it-IT" sz="2400" dirty="0"/>
              <a:t>Coinvolgimento;</a:t>
            </a:r>
          </a:p>
          <a:p>
            <a:pPr marL="514350" indent="-514350">
              <a:buFont typeface="+mj-lt"/>
              <a:buAutoNum type="arabicPeriod"/>
            </a:pPr>
            <a:r>
              <a:rPr lang="it-IT" sz="2400" dirty="0"/>
              <a:t>Valorizzazione delle competenze professionali del personale (attività formative);</a:t>
            </a:r>
          </a:p>
          <a:p>
            <a:pPr marL="514350" indent="-514350">
              <a:buFont typeface="+mj-lt"/>
              <a:buAutoNum type="arabicPeriod"/>
            </a:pPr>
            <a:r>
              <a:rPr lang="it-IT" sz="2400" dirty="0"/>
              <a:t>Strumenti e criteri condivisi per la valutazione (differenti modalità di comunicazione);</a:t>
            </a:r>
          </a:p>
          <a:p>
            <a:pPr marL="514350" indent="-514350">
              <a:buFont typeface="+mj-lt"/>
              <a:buAutoNum type="arabicPeriod"/>
            </a:pPr>
            <a:r>
              <a:rPr lang="it-IT" sz="2400" dirty="0"/>
              <a:t>Accessibilità e di fruibilità delle risorse.</a:t>
            </a:r>
          </a:p>
          <a:p>
            <a:pPr marL="514350" indent="-514350">
              <a:buFont typeface="+mj-lt"/>
              <a:buAutoNum type="arabicPeriod"/>
            </a:pPr>
            <a:endParaRPr lang="it-IT" dirty="0"/>
          </a:p>
          <a:p>
            <a:endParaRPr lang="it-IT" dirty="0"/>
          </a:p>
        </p:txBody>
      </p:sp>
      <p:sp>
        <p:nvSpPr>
          <p:cNvPr id="5" name="Segnaposto piè di pagina 4"/>
          <p:cNvSpPr>
            <a:spLocks noGrp="1"/>
          </p:cNvSpPr>
          <p:nvPr>
            <p:ph type="ftr" sz="quarter" idx="11"/>
          </p:nvPr>
        </p:nvSpPr>
        <p:spPr/>
        <p:txBody>
          <a:bodyPr/>
          <a:lstStyle/>
          <a:p>
            <a:endParaRPr lang="it-IT"/>
          </a:p>
        </p:txBody>
      </p:sp>
      <p:pic>
        <p:nvPicPr>
          <p:cNvPr id="4" name="Immagine 3"/>
          <p:cNvPicPr>
            <a:picLocks noChangeAspect="1"/>
          </p:cNvPicPr>
          <p:nvPr/>
        </p:nvPicPr>
        <p:blipFill>
          <a:blip r:embed="rId2" cstate="print"/>
          <a:stretch>
            <a:fillRect/>
          </a:stretch>
        </p:blipFill>
        <p:spPr>
          <a:xfrm>
            <a:off x="9095616" y="230353"/>
            <a:ext cx="2652953" cy="2068404"/>
          </a:xfrm>
          <a:prstGeom prst="rect">
            <a:avLst/>
          </a:prstGeom>
        </p:spPr>
      </p:pic>
    </p:spTree>
    <p:extLst>
      <p:ext uri="{BB962C8B-B14F-4D97-AF65-F5344CB8AC3E}">
        <p14:creationId xmlns:p14="http://schemas.microsoft.com/office/powerpoint/2010/main" xmlns="" val="224837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1" y="685800"/>
            <a:ext cx="10018713" cy="728663"/>
          </a:xfrm>
        </p:spPr>
        <p:txBody>
          <a:bodyPr>
            <a:normAutofit fontScale="90000"/>
          </a:bodyPr>
          <a:lstStyle/>
          <a:p>
            <a:r>
              <a:rPr lang="it-IT" b="1" dirty="0"/>
              <a:t>Decreto legislativo 13 aprile 2017, n. 66</a:t>
            </a:r>
            <a:br>
              <a:rPr lang="it-IT" b="1" dirty="0"/>
            </a:br>
            <a:endParaRPr lang="it-IT" b="1" dirty="0"/>
          </a:p>
        </p:txBody>
      </p:sp>
      <p:sp>
        <p:nvSpPr>
          <p:cNvPr id="5" name="Segnaposto data 4"/>
          <p:cNvSpPr>
            <a:spLocks noGrp="1"/>
          </p:cNvSpPr>
          <p:nvPr>
            <p:ph type="dt" sz="half" idx="10"/>
          </p:nvPr>
        </p:nvSpPr>
        <p:spPr/>
        <p:txBody>
          <a:bodyPr/>
          <a:lstStyle/>
          <a:p>
            <a:fld id="{80037F49-72E3-42D4-A5C6-E970204F4071}" type="datetime1">
              <a:rPr lang="it-IT" smtClean="0"/>
              <a:pPr/>
              <a:t>28/01/2020</a:t>
            </a:fld>
            <a:endParaRPr lang="it-IT"/>
          </a:p>
        </p:txBody>
      </p:sp>
      <p:sp>
        <p:nvSpPr>
          <p:cNvPr id="4" name="CasellaDiTesto 3"/>
          <p:cNvSpPr txBox="1"/>
          <p:nvPr/>
        </p:nvSpPr>
        <p:spPr>
          <a:xfrm>
            <a:off x="1685923" y="2005548"/>
            <a:ext cx="9817100" cy="4154984"/>
          </a:xfrm>
          <a:prstGeom prst="rect">
            <a:avLst/>
          </a:prstGeom>
          <a:noFill/>
        </p:spPr>
        <p:txBody>
          <a:bodyPr wrap="square" rtlCol="0">
            <a:spAutoFit/>
          </a:bodyPr>
          <a:lstStyle/>
          <a:p>
            <a:r>
              <a:rPr lang="it-IT" sz="2400" dirty="0"/>
              <a:t>1. L'inclusione scolastica:</a:t>
            </a:r>
          </a:p>
          <a:p>
            <a:r>
              <a:rPr lang="it-IT" sz="2400" dirty="0"/>
              <a:t>«…»</a:t>
            </a:r>
          </a:p>
          <a:p>
            <a:r>
              <a:rPr lang="it-IT" sz="2400" dirty="0"/>
              <a:t>c) è impegno fondamentale di tutte le componenti della comunità scolastica le quali, nell'ambito degli specifici ruoli e responsabilità, concorrono ad assicurare </a:t>
            </a:r>
            <a:r>
              <a:rPr lang="it-IT" sz="2400" b="1" dirty="0">
                <a:solidFill>
                  <a:schemeClr val="bg2">
                    <a:lumMod val="50000"/>
                  </a:schemeClr>
                </a:solidFill>
              </a:rPr>
              <a:t>il successo formativo</a:t>
            </a:r>
            <a:r>
              <a:rPr lang="it-IT" sz="2400" dirty="0">
                <a:solidFill>
                  <a:schemeClr val="bg2">
                    <a:lumMod val="50000"/>
                  </a:schemeClr>
                </a:solidFill>
              </a:rPr>
              <a:t> </a:t>
            </a:r>
            <a:r>
              <a:rPr lang="it-IT" sz="2400" b="1" dirty="0">
                <a:solidFill>
                  <a:schemeClr val="bg2">
                    <a:lumMod val="50000"/>
                  </a:schemeClr>
                </a:solidFill>
              </a:rPr>
              <a:t>delle bambine e dei bambini, delle alunne e degli alunni, delle studentesse e degli studenti</a:t>
            </a:r>
            <a:r>
              <a:rPr lang="it-IT" sz="2400" dirty="0">
                <a:solidFill>
                  <a:schemeClr val="bg2">
                    <a:lumMod val="50000"/>
                  </a:schemeClr>
                </a:solidFill>
              </a:rPr>
              <a:t>.</a:t>
            </a:r>
          </a:p>
          <a:p>
            <a:endParaRPr lang="it-IT" sz="2400" dirty="0"/>
          </a:p>
          <a:p>
            <a:r>
              <a:rPr lang="it-IT" sz="2400" dirty="0"/>
              <a:t>2. Il presente decreto </a:t>
            </a:r>
            <a:r>
              <a:rPr lang="it-IT" sz="2400" b="1" dirty="0">
                <a:solidFill>
                  <a:schemeClr val="accent1">
                    <a:lumMod val="60000"/>
                    <a:lumOff val="40000"/>
                  </a:schemeClr>
                </a:solidFill>
              </a:rPr>
              <a:t>promuove la partecipazione della famiglia, nonché delle associazioni di riferimento, quali interlocutori dei processi di inclusione scolastica e sociale</a:t>
            </a:r>
            <a:r>
              <a:rPr lang="it-IT" sz="2400" dirty="0">
                <a:solidFill>
                  <a:schemeClr val="accent2">
                    <a:lumMod val="50000"/>
                  </a:schemeClr>
                </a:solidFill>
              </a:rPr>
              <a:t>.</a:t>
            </a:r>
          </a:p>
        </p:txBody>
      </p:sp>
      <p:sp>
        <p:nvSpPr>
          <p:cNvPr id="6" name="Segnaposto contenuto 2"/>
          <p:cNvSpPr txBox="1">
            <a:spLocks/>
          </p:cNvSpPr>
          <p:nvPr/>
        </p:nvSpPr>
        <p:spPr>
          <a:xfrm>
            <a:off x="4600572" y="1312604"/>
            <a:ext cx="3786189" cy="692944"/>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it-IT" sz="8000" dirty="0"/>
              <a:t>Articolo 1 – Principi e finalità</a:t>
            </a:r>
          </a:p>
          <a:p>
            <a:endParaRPr lang="it-IT" dirty="0"/>
          </a:p>
        </p:txBody>
      </p:sp>
    </p:spTree>
    <p:extLst>
      <p:ext uri="{BB962C8B-B14F-4D97-AF65-F5344CB8AC3E}">
        <p14:creationId xmlns:p14="http://schemas.microsoft.com/office/powerpoint/2010/main" xmlns="" val="33528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239350" y="260648"/>
          <a:ext cx="11425269"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xmlns="" val="398664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1463" y="409798"/>
            <a:ext cx="8911687" cy="1280890"/>
          </a:xfrm>
        </p:spPr>
        <p:txBody>
          <a:bodyPr/>
          <a:lstStyle/>
          <a:p>
            <a:r>
              <a:rPr lang="it-IT" b="1" dirty="0">
                <a:solidFill>
                  <a:srgbClr val="00B050"/>
                </a:solidFill>
              </a:rPr>
              <a:t>Art. 8 Piano per l’inclusione</a:t>
            </a:r>
          </a:p>
        </p:txBody>
      </p:sp>
      <p:sp>
        <p:nvSpPr>
          <p:cNvPr id="3" name="Segnaposto contenuto 2"/>
          <p:cNvSpPr>
            <a:spLocks noGrp="1"/>
          </p:cNvSpPr>
          <p:nvPr>
            <p:ph idx="1"/>
          </p:nvPr>
        </p:nvSpPr>
        <p:spPr>
          <a:xfrm>
            <a:off x="1271587" y="1804988"/>
            <a:ext cx="10161587" cy="3777622"/>
          </a:xfrm>
        </p:spPr>
        <p:txBody>
          <a:bodyPr>
            <a:normAutofit fontScale="85000" lnSpcReduction="10000"/>
          </a:bodyPr>
          <a:lstStyle/>
          <a:p>
            <a:pPr marL="514350" indent="-514350">
              <a:buAutoNum type="arabicPeriod"/>
            </a:pPr>
            <a:r>
              <a:rPr lang="it-IT" sz="3200" dirty="0">
                <a:latin typeface="Times New Roman" panose="02020603050405020304" pitchFamily="18" charset="0"/>
                <a:cs typeface="Times New Roman" panose="02020603050405020304" pitchFamily="18" charset="0"/>
              </a:rPr>
              <a:t>Ciascuna istituzione scolastica, nell’ambito della definizione del Piano Triennale dell’offerta formativa, predispone il Piano per l’inclusione che definisce le </a:t>
            </a:r>
            <a:r>
              <a:rPr lang="it-IT"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modalità per l’utilizzo coordinato delle risorse</a:t>
            </a:r>
            <a:r>
              <a:rPr lang="it-IT" sz="3200" dirty="0">
                <a:latin typeface="Times New Roman" panose="02020603050405020304" pitchFamily="18" charset="0"/>
                <a:cs typeface="Times New Roman" panose="02020603050405020304" pitchFamily="18" charset="0"/>
              </a:rPr>
              <a:t>, compresi </a:t>
            </a:r>
            <a:r>
              <a:rPr lang="it-IT" sz="3200" dirty="0">
                <a:solidFill>
                  <a:schemeClr val="accent1"/>
                </a:solidFill>
                <a:latin typeface="Times New Roman" panose="02020603050405020304" pitchFamily="18" charset="0"/>
                <a:cs typeface="Times New Roman" panose="02020603050405020304" pitchFamily="18" charset="0"/>
              </a:rPr>
              <a:t>il superamento delle barriere e l’individuazione dei facilitatori del contesto di riferimento</a:t>
            </a:r>
            <a:r>
              <a:rPr lang="it-IT" sz="3200" dirty="0">
                <a:latin typeface="Times New Roman" panose="02020603050405020304" pitchFamily="18" charset="0"/>
                <a:cs typeface="Times New Roman" panose="02020603050405020304" pitchFamily="18" charset="0"/>
              </a:rPr>
              <a:t>, nonché per </a:t>
            </a:r>
            <a:r>
              <a:rPr lang="it-IT" sz="3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progettare e programmare gli interventi di miglioramento della qualità dell’inclusione scolastica</a:t>
            </a:r>
            <a:r>
              <a:rPr lang="it-IT" sz="3200" dirty="0">
                <a:latin typeface="Times New Roman" panose="02020603050405020304" pitchFamily="18" charset="0"/>
                <a:cs typeface="Times New Roman" panose="02020603050405020304" pitchFamily="18" charset="0"/>
              </a:rPr>
              <a:t>.</a:t>
            </a:r>
          </a:p>
          <a:p>
            <a:pPr marL="514350" indent="-514350">
              <a:buAutoNum type="arabicPeriod"/>
            </a:pPr>
            <a:r>
              <a:rPr lang="it-IT" sz="3200" i="1" dirty="0">
                <a:latin typeface="Times New Roman" panose="02020603050405020304" pitchFamily="18" charset="0"/>
                <a:cs typeface="Times New Roman" panose="02020603050405020304" pitchFamily="18" charset="0"/>
              </a:rPr>
              <a:t>Aggiunta: </a:t>
            </a:r>
            <a:r>
              <a:rPr lang="it-IT" sz="3200" dirty="0">
                <a:latin typeface="Times New Roman" panose="02020603050405020304" pitchFamily="18" charset="0"/>
                <a:cs typeface="Times New Roman" panose="02020603050405020304" pitchFamily="18" charset="0"/>
              </a:rPr>
              <a:t>utilizzo delle misure di sostegno sulla base dei singoli PEI, nel rispetto del principio di accomodamento ragionevole</a:t>
            </a:r>
          </a:p>
        </p:txBody>
      </p:sp>
      <p:sp>
        <p:nvSpPr>
          <p:cNvPr id="5" name="Segnaposto data 4"/>
          <p:cNvSpPr>
            <a:spLocks noGrp="1"/>
          </p:cNvSpPr>
          <p:nvPr>
            <p:ph type="dt" sz="half" idx="10"/>
          </p:nvPr>
        </p:nvSpPr>
        <p:spPr/>
        <p:txBody>
          <a:bodyPr/>
          <a:lstStyle/>
          <a:p>
            <a:fld id="{6FFA18D6-9BE6-4263-8859-44224A69193B}" type="datetime1">
              <a:rPr lang="it-IT" smtClean="0"/>
              <a:pPr/>
              <a:t>28/01/2020</a:t>
            </a:fld>
            <a:endParaRPr lang="it-IT"/>
          </a:p>
        </p:txBody>
      </p:sp>
      <p:pic>
        <p:nvPicPr>
          <p:cNvPr id="4" name="Immagine 3"/>
          <p:cNvPicPr>
            <a:picLocks noChangeAspect="1"/>
          </p:cNvPicPr>
          <p:nvPr/>
        </p:nvPicPr>
        <p:blipFill>
          <a:blip r:embed="rId2" cstate="print"/>
          <a:stretch>
            <a:fillRect/>
          </a:stretch>
        </p:blipFill>
        <p:spPr>
          <a:xfrm>
            <a:off x="753851" y="2443163"/>
            <a:ext cx="517736" cy="3014663"/>
          </a:xfrm>
          <a:prstGeom prst="rect">
            <a:avLst/>
          </a:prstGeom>
        </p:spPr>
      </p:pic>
    </p:spTree>
    <p:extLst>
      <p:ext uri="{BB962C8B-B14F-4D97-AF65-F5344CB8AC3E}">
        <p14:creationId xmlns:p14="http://schemas.microsoft.com/office/powerpoint/2010/main" xmlns="" val="220721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a:t>
            </a:r>
          </a:p>
        </p:txBody>
      </p:sp>
      <p:sp>
        <p:nvSpPr>
          <p:cNvPr id="3" name="Segnaposto contenuto 2"/>
          <p:cNvSpPr>
            <a:spLocks noGrp="1"/>
          </p:cNvSpPr>
          <p:nvPr>
            <p:ph idx="1"/>
          </p:nvPr>
        </p:nvSpPr>
        <p:spPr/>
        <p:txBody>
          <a:bodyPr>
            <a:normAutofit/>
          </a:bodyPr>
          <a:lstStyle/>
          <a:p>
            <a:pPr marL="0" indent="0" algn="just">
              <a:buNone/>
            </a:pPr>
            <a:r>
              <a:rPr lang="it-IT" sz="2800" dirty="0"/>
              <a:t>La redazione del Piano per </a:t>
            </a:r>
            <a:r>
              <a:rPr lang="it-IT" sz="2800" dirty="0" err="1"/>
              <a:t>I’inclusione</a:t>
            </a:r>
            <a:r>
              <a:rPr lang="it-IT" sz="2800" dirty="0"/>
              <a:t>, la realizzazione e la valutazione, è l’</a:t>
            </a:r>
            <a:r>
              <a:rPr lang="it-IT" sz="2800" b="1" dirty="0"/>
              <a:t>assunzione</a:t>
            </a:r>
            <a:r>
              <a:rPr lang="it-IT" sz="2800" dirty="0"/>
              <a:t> collegiale </a:t>
            </a:r>
            <a:r>
              <a:rPr lang="it-IT" sz="2800" b="1" dirty="0"/>
              <a:t>di responsabilità</a:t>
            </a:r>
            <a:r>
              <a:rPr lang="it-IT" sz="2800" dirty="0"/>
              <a:t> da parte dell’intera comunità scolastica </a:t>
            </a:r>
            <a:r>
              <a:rPr lang="it-IT" sz="2800" b="1" dirty="0"/>
              <a:t>sulle modalità educative e i metodi di insegnamento</a:t>
            </a:r>
            <a:r>
              <a:rPr lang="it-IT" sz="2800" dirty="0"/>
              <a:t> adottati nella scuola per garantire l’apprendimento di tutti i suoi alunni. E per realizzare quanto previsto dal Piano Triennale dell’Offerta Formativa</a:t>
            </a:r>
          </a:p>
        </p:txBody>
      </p:sp>
      <p:sp>
        <p:nvSpPr>
          <p:cNvPr id="4" name="Segnaposto data 3"/>
          <p:cNvSpPr>
            <a:spLocks noGrp="1"/>
          </p:cNvSpPr>
          <p:nvPr>
            <p:ph type="dt" sz="half" idx="10"/>
          </p:nvPr>
        </p:nvSpPr>
        <p:spPr/>
        <p:txBody>
          <a:bodyPr/>
          <a:lstStyle/>
          <a:p>
            <a:fld id="{85084BF1-1176-4020-BDF3-47199D526843}" type="datetime1">
              <a:rPr lang="it-IT" smtClean="0"/>
              <a:pPr/>
              <a:t>28/01/2020</a:t>
            </a:fld>
            <a:endParaRPr lang="it-IT"/>
          </a:p>
        </p:txBody>
      </p:sp>
    </p:spTree>
    <p:extLst>
      <p:ext uri="{BB962C8B-B14F-4D97-AF65-F5344CB8AC3E}">
        <p14:creationId xmlns:p14="http://schemas.microsoft.com/office/powerpoint/2010/main" xmlns="" val="42511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endParaRPr lang="it-IT"/>
          </a:p>
        </p:txBody>
      </p:sp>
      <p:pic>
        <p:nvPicPr>
          <p:cNvPr id="4" name="Immagine 3" descr="http://image.slidesharecdn.com/mariateresacompetenze-130529100554-phpapp01/95/slide-26-638.jpg?cb=1369841018"/>
          <p:cNvPicPr/>
          <p:nvPr/>
        </p:nvPicPr>
        <p:blipFill>
          <a:blip r:embed="rId2" cstate="print"/>
          <a:srcRect/>
          <a:stretch>
            <a:fillRect/>
          </a:stretch>
        </p:blipFill>
        <p:spPr bwMode="auto">
          <a:xfrm>
            <a:off x="0" y="-1"/>
            <a:ext cx="12192000" cy="6858001"/>
          </a:xfrm>
          <a:prstGeom prst="rect">
            <a:avLst/>
          </a:prstGeom>
          <a:noFill/>
          <a:ln w="9525">
            <a:noFill/>
            <a:miter lim="800000"/>
            <a:headEnd/>
            <a:tailEnd/>
          </a:ln>
        </p:spPr>
      </p:pic>
    </p:spTree>
    <p:extLst>
      <p:ext uri="{BB962C8B-B14F-4D97-AF65-F5344CB8AC3E}">
        <p14:creationId xmlns:p14="http://schemas.microsoft.com/office/powerpoint/2010/main" xmlns="" val="114654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259893" y="3101093"/>
            <a:ext cx="2454052" cy="3029344"/>
          </a:xfrm>
        </p:spPr>
        <p:txBody>
          <a:bodyPr rtlCol="0">
            <a:normAutofit/>
          </a:bodyPr>
          <a:lstStyle/>
          <a:p>
            <a:pPr eaLnBrk="1" fontAlgn="auto" hangingPunct="1">
              <a:spcAft>
                <a:spcPts val="0"/>
              </a:spcAft>
              <a:defRPr/>
            </a:pPr>
            <a:r>
              <a:rPr lang="it-IT" sz="2500" b="1">
                <a:solidFill>
                  <a:schemeClr val="bg1"/>
                </a:solidFill>
              </a:rPr>
              <a:t>Lo scopo generale della classificazione ICF</a:t>
            </a:r>
            <a:br>
              <a:rPr lang="it-IT" sz="2500" b="1">
                <a:solidFill>
                  <a:schemeClr val="bg1"/>
                </a:solidFill>
              </a:rPr>
            </a:br>
            <a:endParaRPr lang="it-IT" sz="2500" b="1">
              <a:solidFill>
                <a:schemeClr val="bg1"/>
              </a:solidFill>
            </a:endParaRPr>
          </a:p>
        </p:txBody>
      </p:sp>
      <p:sp>
        <p:nvSpPr>
          <p:cNvPr id="91"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0484" name="Segnaposto numero diapositiva 3"/>
          <p:cNvSpPr>
            <a:spLocks noGrp="1"/>
          </p:cNvSpPr>
          <p:nvPr>
            <p:ph type="sldNum" sz="quarter" idx="12"/>
          </p:nvPr>
        </p:nvSpPr>
        <p:spPr bwMode="auto">
          <a:xfrm>
            <a:off x="38518" y="3259287"/>
            <a:ext cx="779767"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90000"/>
              </a:lnSpc>
              <a:spcBef>
                <a:spcPct val="0"/>
              </a:spcBef>
              <a:spcAft>
                <a:spcPts val="600"/>
              </a:spcAft>
              <a:buFontTx/>
              <a:buNone/>
            </a:pPr>
            <a:fld id="{09CC06A7-7B8C-4501-95E7-42E443EF98C5}" type="slidenum">
              <a:rPr lang="it-IT" altLang="it-IT" sz="1800">
                <a:solidFill>
                  <a:srgbClr val="FFFFFF"/>
                </a:solidFill>
              </a:rPr>
              <a:pPr>
                <a:lnSpc>
                  <a:spcPct val="90000"/>
                </a:lnSpc>
                <a:spcBef>
                  <a:spcPct val="0"/>
                </a:spcBef>
                <a:spcAft>
                  <a:spcPts val="600"/>
                </a:spcAft>
                <a:buFontTx/>
                <a:buNone/>
              </a:pPr>
              <a:t>34</a:t>
            </a:fld>
            <a:endParaRPr lang="it-IT" altLang="it-IT" sz="1800">
              <a:solidFill>
                <a:srgbClr val="FFFFFF"/>
              </a:solidFill>
            </a:endParaRPr>
          </a:p>
        </p:txBody>
      </p:sp>
      <p:sp useBgFill="1">
        <p:nvSpPr>
          <p:cNvPr id="93" name="Rectangle 92">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piè di pagina 4"/>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defRPr/>
            </a:pPr>
            <a:endParaRPr lang="it-IT" dirty="0"/>
          </a:p>
        </p:txBody>
      </p:sp>
      <p:graphicFrame>
        <p:nvGraphicFramePr>
          <p:cNvPr id="20500" name="Segnaposto contenuto 2">
            <a:extLst>
              <a:ext uri="{FF2B5EF4-FFF2-40B4-BE49-F238E27FC236}">
                <a16:creationId xmlns:a16="http://schemas.microsoft.com/office/drawing/2014/main" xmlns="" id="{5B82DB13-C489-43CC-908B-04B90CD04617}"/>
              </a:ext>
            </a:extLst>
          </p:cNvPr>
          <p:cNvGraphicFramePr>
            <a:graphicFrameLocks noGrp="1"/>
          </p:cNvGraphicFramePr>
          <p:nvPr>
            <p:ph idx="1"/>
            <p:extLst>
              <p:ext uri="{D42A27DB-BD31-4B8C-83A1-F6EECF244321}">
                <p14:modId xmlns:p14="http://schemas.microsoft.com/office/powerpoint/2010/main" xmlns="" val="366556601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12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2" name="Titolo 1"/>
          <p:cNvSpPr>
            <a:spLocks noGrp="1"/>
          </p:cNvSpPr>
          <p:nvPr>
            <p:ph type="title"/>
          </p:nvPr>
        </p:nvSpPr>
        <p:spPr>
          <a:xfrm>
            <a:off x="541867" y="787400"/>
            <a:ext cx="7145866" cy="778933"/>
          </a:xfrm>
        </p:spPr>
        <p:txBody>
          <a:bodyPr anchor="ctr">
            <a:normAutofit/>
          </a:bodyPr>
          <a:lstStyle/>
          <a:p>
            <a:pPr eaLnBrk="1" hangingPunct="1">
              <a:lnSpc>
                <a:spcPct val="90000"/>
              </a:lnSpc>
            </a:pPr>
            <a:r>
              <a:rPr lang="it-IT" altLang="it-IT" sz="2500" b="1">
                <a:solidFill>
                  <a:srgbClr val="FEFFFF"/>
                </a:solidFill>
              </a:rPr>
              <a:t>Cambiare pensiero per cambiare le pratiche</a:t>
            </a:r>
          </a:p>
        </p:txBody>
      </p:sp>
      <p:sp>
        <p:nvSpPr>
          <p:cNvPr id="3" name="Segnaposto contenuto 2"/>
          <p:cNvSpPr>
            <a:spLocks noGrp="1"/>
          </p:cNvSpPr>
          <p:nvPr>
            <p:ph idx="1"/>
          </p:nvPr>
        </p:nvSpPr>
        <p:spPr>
          <a:xfrm>
            <a:off x="541865" y="2540884"/>
            <a:ext cx="7145867" cy="3879222"/>
          </a:xfrm>
        </p:spPr>
        <p:txBody>
          <a:bodyPr rtlCol="0">
            <a:normAutofit/>
          </a:bodyPr>
          <a:lstStyle/>
          <a:p>
            <a:pPr marL="0" indent="0" eaLnBrk="1" fontAlgn="auto" hangingPunct="1">
              <a:spcAft>
                <a:spcPts val="0"/>
              </a:spcAft>
              <a:buFontTx/>
              <a:buNone/>
              <a:defRPr/>
            </a:pPr>
            <a:r>
              <a:rPr lang="it-IT" altLang="it-IT" b="1" dirty="0">
                <a:solidFill>
                  <a:srgbClr val="FEFFFF"/>
                </a:solidFill>
                <a:latin typeface="Calibri" panose="020F0502020204030204" pitchFamily="34" charset="0"/>
                <a:cs typeface="Calibri" panose="020F0502020204030204" pitchFamily="34" charset="0"/>
              </a:rPr>
              <a:t>Chiunque </a:t>
            </a:r>
            <a:r>
              <a:rPr lang="it-IT" altLang="it-IT" dirty="0">
                <a:solidFill>
                  <a:srgbClr val="FEFFFF"/>
                </a:solidFill>
                <a:latin typeface="Calibri" panose="020F0502020204030204" pitchFamily="34" charset="0"/>
                <a:cs typeface="Calibri" panose="020F0502020204030204" pitchFamily="34" charset="0"/>
              </a:rPr>
              <a:t>in un </a:t>
            </a:r>
            <a:r>
              <a:rPr lang="it-IT" altLang="it-IT" b="1" dirty="0">
                <a:solidFill>
                  <a:srgbClr val="FEFFFF"/>
                </a:solidFill>
                <a:latin typeface="Calibri" panose="020F0502020204030204" pitchFamily="34" charset="0"/>
                <a:cs typeface="Calibri" panose="020F0502020204030204" pitchFamily="34" charset="0"/>
              </a:rPr>
              <a:t>qualunque momento della vita </a:t>
            </a:r>
            <a:r>
              <a:rPr lang="it-IT" altLang="it-IT" dirty="0">
                <a:solidFill>
                  <a:srgbClr val="FEFFFF"/>
                </a:solidFill>
                <a:latin typeface="Calibri" panose="020F0502020204030204" pitchFamily="34" charset="0"/>
                <a:cs typeface="Calibri" panose="020F0502020204030204" pitchFamily="34" charset="0"/>
              </a:rPr>
              <a:t>può avere una </a:t>
            </a:r>
            <a:r>
              <a:rPr lang="it-IT" altLang="it-IT" b="1" dirty="0">
                <a:solidFill>
                  <a:srgbClr val="FEFFFF"/>
                </a:solidFill>
                <a:latin typeface="Calibri" panose="020F0502020204030204" pitchFamily="34" charset="0"/>
                <a:cs typeface="Calibri" panose="020F0502020204030204" pitchFamily="34" charset="0"/>
              </a:rPr>
              <a:t>condizione di salute </a:t>
            </a:r>
            <a:r>
              <a:rPr lang="it-IT" altLang="it-IT" dirty="0">
                <a:solidFill>
                  <a:srgbClr val="FEFFFF"/>
                </a:solidFill>
                <a:latin typeface="Calibri" panose="020F0502020204030204" pitchFamily="34" charset="0"/>
                <a:cs typeface="Calibri" panose="020F0502020204030204" pitchFamily="34" charset="0"/>
              </a:rPr>
              <a:t>che in un </a:t>
            </a:r>
            <a:r>
              <a:rPr lang="it-IT" altLang="it-IT" b="1" dirty="0">
                <a:solidFill>
                  <a:srgbClr val="FEFFFF"/>
                </a:solidFill>
                <a:latin typeface="Calibri" panose="020F0502020204030204" pitchFamily="34" charset="0"/>
                <a:cs typeface="Calibri" panose="020F0502020204030204" pitchFamily="34" charset="0"/>
              </a:rPr>
              <a:t>ambiente sfavorevole </a:t>
            </a:r>
            <a:r>
              <a:rPr lang="it-IT" altLang="it-IT" dirty="0">
                <a:solidFill>
                  <a:srgbClr val="FEFFFF"/>
                </a:solidFill>
                <a:latin typeface="Calibri" panose="020F0502020204030204" pitchFamily="34" charset="0"/>
                <a:cs typeface="Calibri" panose="020F0502020204030204" pitchFamily="34" charset="0"/>
              </a:rPr>
              <a:t>diventa </a:t>
            </a:r>
            <a:r>
              <a:rPr lang="it-IT" altLang="it-IT" b="1" dirty="0">
                <a:solidFill>
                  <a:srgbClr val="FEFFFF"/>
                </a:solidFill>
                <a:latin typeface="Calibri" panose="020F0502020204030204" pitchFamily="34" charset="0"/>
                <a:cs typeface="Calibri" panose="020F0502020204030204" pitchFamily="34" charset="0"/>
              </a:rPr>
              <a:t>disabilità</a:t>
            </a:r>
          </a:p>
          <a:p>
            <a:pPr marL="0" indent="0" eaLnBrk="1" fontAlgn="auto" hangingPunct="1">
              <a:spcAft>
                <a:spcPts val="0"/>
              </a:spcAft>
              <a:buFontTx/>
              <a:buNone/>
              <a:defRPr/>
            </a:pPr>
            <a:endParaRPr lang="it-IT" altLang="it-IT" b="1" dirty="0">
              <a:solidFill>
                <a:srgbClr val="FEFFFF"/>
              </a:solidFill>
              <a:latin typeface="Calibri" panose="020F0502020204030204" pitchFamily="34" charset="0"/>
              <a:cs typeface="Calibri" panose="020F0502020204030204" pitchFamily="34" charset="0"/>
            </a:endParaRPr>
          </a:p>
          <a:p>
            <a:pPr marL="0" indent="0">
              <a:buNone/>
              <a:defRPr/>
            </a:pPr>
            <a:endParaRPr lang="it-IT" b="1" dirty="0">
              <a:solidFill>
                <a:srgbClr val="FEFFFF"/>
              </a:solidFill>
            </a:endParaRPr>
          </a:p>
          <a:p>
            <a:pPr marL="0" indent="0">
              <a:buNone/>
              <a:defRPr/>
            </a:pPr>
            <a:endParaRPr lang="it-IT" b="1" dirty="0">
              <a:solidFill>
                <a:srgbClr val="FEFFFF"/>
              </a:solidFill>
            </a:endParaRPr>
          </a:p>
          <a:p>
            <a:pPr marL="0" indent="0">
              <a:buNone/>
              <a:defRPr/>
            </a:pPr>
            <a:r>
              <a:rPr lang="it-IT" b="1" dirty="0">
                <a:solidFill>
                  <a:srgbClr val="FEFFFF"/>
                </a:solidFill>
              </a:rPr>
              <a:t>La DISABILITA’ è quindi il risultato di un’interazione negativa tra la persona e l’ambiente</a:t>
            </a:r>
            <a:endParaRPr lang="it-IT" dirty="0">
              <a:solidFill>
                <a:srgbClr val="FEFFFF"/>
              </a:solidFill>
            </a:endParaRPr>
          </a:p>
          <a:p>
            <a:pPr marL="0" indent="0" eaLnBrk="1" fontAlgn="auto" hangingPunct="1">
              <a:spcAft>
                <a:spcPts val="0"/>
              </a:spcAft>
              <a:buFontTx/>
              <a:buNone/>
              <a:defRPr/>
            </a:pPr>
            <a:endParaRPr lang="it-IT" altLang="it-IT" b="1" dirty="0">
              <a:solidFill>
                <a:srgbClr val="FEFFFF"/>
              </a:solidFill>
              <a:latin typeface="Calibri" panose="020F0502020204030204" pitchFamily="34" charset="0"/>
              <a:cs typeface="Calibri" panose="020F0502020204030204" pitchFamily="34" charset="0"/>
            </a:endParaRPr>
          </a:p>
          <a:p>
            <a:pPr marL="0" indent="0" eaLnBrk="1" fontAlgn="auto" hangingPunct="1">
              <a:spcAft>
                <a:spcPts val="0"/>
              </a:spcAft>
              <a:buFontTx/>
              <a:buNone/>
              <a:defRPr/>
            </a:pPr>
            <a:endParaRPr lang="it-IT" altLang="it-IT" b="1" dirty="0">
              <a:solidFill>
                <a:srgbClr val="FEFFFF"/>
              </a:solidFill>
              <a:latin typeface="Comic Sans MS" pitchFamily="66" charset="0"/>
            </a:endParaRPr>
          </a:p>
          <a:p>
            <a:pPr eaLnBrk="1" fontAlgn="auto" hangingPunct="1">
              <a:spcAft>
                <a:spcPts val="0"/>
              </a:spcAft>
              <a:buFont typeface="Arial" pitchFamily="34" charset="0"/>
              <a:buNone/>
              <a:defRPr/>
            </a:pPr>
            <a:endParaRPr lang="it-IT" dirty="0">
              <a:solidFill>
                <a:srgbClr val="FEFFFF"/>
              </a:solidFill>
            </a:endParaRPr>
          </a:p>
        </p:txBody>
      </p:sp>
      <p:pic>
        <p:nvPicPr>
          <p:cNvPr id="73" name="Graphic 72">
            <a:extLst>
              <a:ext uri="{FF2B5EF4-FFF2-40B4-BE49-F238E27FC236}">
                <a16:creationId xmlns:a16="http://schemas.microsoft.com/office/drawing/2014/main" xmlns="" id="{9255648E-C7EA-4A47-9C46-6921B0B7FA8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713057" y="2462282"/>
            <a:ext cx="3001931" cy="3001931"/>
          </a:xfrm>
          <a:prstGeom prst="rect">
            <a:avLst/>
          </a:prstGeom>
        </p:spPr>
      </p:pic>
      <p:sp>
        <p:nvSpPr>
          <p:cNvPr id="4" name="Freccia in giù 3">
            <a:extLst>
              <a:ext uri="{FF2B5EF4-FFF2-40B4-BE49-F238E27FC236}">
                <a16:creationId xmlns:a16="http://schemas.microsoft.com/office/drawing/2014/main" xmlns="" id="{F8E6A537-D9CF-4C0D-B6D4-9F350324D0B6}"/>
              </a:ext>
            </a:extLst>
          </p:cNvPr>
          <p:cNvSpPr/>
          <p:nvPr/>
        </p:nvSpPr>
        <p:spPr>
          <a:xfrm>
            <a:off x="3256154" y="3577068"/>
            <a:ext cx="1145219" cy="77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5559653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ggetto 3"/>
          <p:cNvGraphicFramePr>
            <a:graphicFrameLocks noChangeAspect="1"/>
          </p:cNvGraphicFramePr>
          <p:nvPr/>
        </p:nvGraphicFramePr>
        <p:xfrm>
          <a:off x="1524000" y="857250"/>
          <a:ext cx="9144000" cy="5143500"/>
        </p:xfrm>
        <a:graphic>
          <a:graphicData uri="http://schemas.openxmlformats.org/presentationml/2006/ole">
            <p:oleObj spid="_x0000_s1032" name="Acrobat Document" r:id="rId3" imgW="9153000" imgH="6853320" progId="AcroExch.Document.DC">
              <p:embed/>
            </p:oleObj>
          </a:graphicData>
        </a:graphic>
      </p:graphicFrame>
      <p:sp>
        <p:nvSpPr>
          <p:cNvPr id="13315" name="Segnaposto numero diapositiva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8A47ADD-0771-4F2E-9DCD-27E1A1E1FEA0}" type="slidenum">
              <a:rPr lang="it-IT" altLang="it-IT" sz="1200">
                <a:solidFill>
                  <a:srgbClr val="898989"/>
                </a:solidFill>
              </a:rPr>
              <a:pPr>
                <a:spcBef>
                  <a:spcPct val="0"/>
                </a:spcBef>
                <a:buFontTx/>
                <a:buNone/>
              </a:pPr>
              <a:t>36</a:t>
            </a:fld>
            <a:endParaRPr lang="it-IT" altLang="it-IT" sz="1200">
              <a:solidFill>
                <a:srgbClr val="898989"/>
              </a:solidFill>
            </a:endParaRPr>
          </a:p>
        </p:txBody>
      </p:sp>
      <p:sp>
        <p:nvSpPr>
          <p:cNvPr id="5" name="CasellaDiTesto 4">
            <a:extLst>
              <a:ext uri="{FF2B5EF4-FFF2-40B4-BE49-F238E27FC236}">
                <a16:creationId xmlns:a16="http://schemas.microsoft.com/office/drawing/2014/main" xmlns="" id="{9BF394A7-FBA5-4F90-A3F6-D753D790A070}"/>
              </a:ext>
            </a:extLst>
          </p:cNvPr>
          <p:cNvSpPr txBox="1"/>
          <p:nvPr/>
        </p:nvSpPr>
        <p:spPr>
          <a:xfrm>
            <a:off x="1259174" y="6175948"/>
            <a:ext cx="10058400" cy="369332"/>
          </a:xfrm>
          <a:prstGeom prst="rect">
            <a:avLst/>
          </a:prstGeom>
          <a:noFill/>
        </p:spPr>
        <p:txBody>
          <a:bodyPr wrap="square" rtlCol="0">
            <a:spAutoFit/>
          </a:bodyPr>
          <a:lstStyle/>
          <a:p>
            <a:r>
              <a:rPr lang="en-US" b="1" i="1" dirty="0"/>
              <a:t>INTERNATIONAL CLASSIFICATION OF FUNCTIONING, DISABILITY AND HEALTH (OMS 2001)</a:t>
            </a:r>
            <a:endParaRPr lang="it-IT" b="1" i="1" dirty="0"/>
          </a:p>
        </p:txBody>
      </p:sp>
    </p:spTree>
    <p:extLst>
      <p:ext uri="{BB962C8B-B14F-4D97-AF65-F5344CB8AC3E}">
        <p14:creationId xmlns:p14="http://schemas.microsoft.com/office/powerpoint/2010/main" xmlns="" val="409963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F966DD2F-FBF5-41CE-A3F4-565352D95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794897" y="624110"/>
            <a:ext cx="9712998" cy="1280890"/>
          </a:xfrm>
        </p:spPr>
        <p:txBody>
          <a:bodyPr>
            <a:normAutofit/>
          </a:bodyPr>
          <a:lstStyle/>
          <a:p>
            <a:r>
              <a:rPr lang="it-IT" b="1"/>
              <a:t>La logica dell’ICF (anche nel decreto legislativo 66/17)</a:t>
            </a:r>
          </a:p>
        </p:txBody>
      </p:sp>
      <p:sp>
        <p:nvSpPr>
          <p:cNvPr id="24" name="Rectangle 23">
            <a:extLst>
              <a:ext uri="{FF2B5EF4-FFF2-40B4-BE49-F238E27FC236}">
                <a16:creationId xmlns:a16="http://schemas.microsoft.com/office/drawing/2014/main" xmlns="" id="{F46FCE2B-F2D2-466E-B0AA-8E341DB498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xmlns="" id="{2BD31C98-199A-4722-A1A5-4393A43E7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egnaposto piè di pagina 4"/>
          <p:cNvSpPr>
            <a:spLocks noGrp="1"/>
          </p:cNvSpPr>
          <p:nvPr>
            <p:ph type="ftr" sz="quarter" idx="11"/>
          </p:nvPr>
        </p:nvSpPr>
        <p:spPr>
          <a:xfrm>
            <a:off x="1794897" y="6135808"/>
            <a:ext cx="8237536" cy="365125"/>
          </a:xfrm>
          <a:prstGeom prst="rect">
            <a:avLst/>
          </a:prstGeom>
        </p:spPr>
        <p:txBody>
          <a:bodyPr anchor="ctr">
            <a:normAutofit/>
          </a:bodyPr>
          <a:lstStyle/>
          <a:p>
            <a:endParaRPr lang="it-IT"/>
          </a:p>
        </p:txBody>
      </p:sp>
      <p:graphicFrame>
        <p:nvGraphicFramePr>
          <p:cNvPr id="17" name="Segnaposto contenuto 2">
            <a:extLst>
              <a:ext uri="{FF2B5EF4-FFF2-40B4-BE49-F238E27FC236}">
                <a16:creationId xmlns:a16="http://schemas.microsoft.com/office/drawing/2014/main" xmlns="" id="{C078F79B-99F4-49B6-9FB5-3BFE332F5E1C}"/>
              </a:ext>
            </a:extLst>
          </p:cNvPr>
          <p:cNvGraphicFramePr>
            <a:graphicFrameLocks noGrp="1"/>
          </p:cNvGraphicFramePr>
          <p:nvPr>
            <p:ph idx="1"/>
            <p:extLst>
              <p:ext uri="{D42A27DB-BD31-4B8C-83A1-F6EECF244321}">
                <p14:modId xmlns:p14="http://schemas.microsoft.com/office/powerpoint/2010/main" xmlns="" val="2304077178"/>
              </p:ext>
            </p:extLst>
          </p:nvPr>
        </p:nvGraphicFramePr>
        <p:xfrm>
          <a:off x="1794897" y="2222983"/>
          <a:ext cx="8987404" cy="4187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798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a destra 5"/>
          <p:cNvSpPr/>
          <p:nvPr/>
        </p:nvSpPr>
        <p:spPr>
          <a:xfrm>
            <a:off x="3406806" y="2949332"/>
            <a:ext cx="5524500"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 name="Segnaposto contenuto 2"/>
          <p:cNvSpPr>
            <a:spLocks noGrp="1"/>
          </p:cNvSpPr>
          <p:nvPr>
            <p:ph idx="1"/>
          </p:nvPr>
        </p:nvSpPr>
        <p:spPr>
          <a:xfrm>
            <a:off x="648902" y="1234281"/>
            <a:ext cx="3048000" cy="4389437"/>
          </a:xfrm>
        </p:spPr>
        <p:txBody>
          <a:bodyPr>
            <a:spAutoFit/>
          </a:bodyPr>
          <a:lstStyle/>
          <a:p>
            <a:pPr marL="0" indent="0" algn="ctr" eaLnBrk="1" fontAlgn="auto" hangingPunct="1">
              <a:spcAft>
                <a:spcPts val="0"/>
              </a:spcAft>
              <a:buClr>
                <a:schemeClr val="accent3"/>
              </a:buClr>
              <a:buFont typeface="Wingdings 2"/>
              <a:buNone/>
              <a:defRPr/>
            </a:pPr>
            <a:r>
              <a:rPr lang="it-IT" sz="3200" b="1" dirty="0">
                <a:solidFill>
                  <a:schemeClr val="accent2">
                    <a:lumMod val="75000"/>
                  </a:schemeClr>
                </a:solidFill>
              </a:rPr>
              <a:t>Capacità</a:t>
            </a:r>
          </a:p>
          <a:p>
            <a:pPr marL="274320" indent="-274320" algn="ctr" eaLnBrk="1" fontAlgn="auto" hangingPunct="1">
              <a:spcAft>
                <a:spcPts val="0"/>
              </a:spcAft>
              <a:buClr>
                <a:schemeClr val="accent3"/>
              </a:buClr>
              <a:buFont typeface="Wingdings 2"/>
              <a:buNone/>
              <a:defRPr/>
            </a:pPr>
            <a:r>
              <a:rPr lang="it-IT" sz="2400" dirty="0"/>
              <a:t>-</a:t>
            </a:r>
          </a:p>
          <a:p>
            <a:pPr marL="0" indent="0" algn="ctr" eaLnBrk="1" fontAlgn="auto" hangingPunct="1">
              <a:spcAft>
                <a:spcPts val="0"/>
              </a:spcAft>
              <a:buClr>
                <a:schemeClr val="accent3"/>
              </a:buClr>
              <a:buFont typeface="Wingdings 2"/>
              <a:buNone/>
              <a:defRPr/>
            </a:pPr>
            <a:r>
              <a:rPr lang="it-IT" sz="2400" dirty="0"/>
              <a:t>Descrive l’intrinseca abilità di un individuo nell’eseguire un compito o un’azione.</a:t>
            </a:r>
          </a:p>
          <a:p>
            <a:pPr marL="274320" indent="-274320" algn="ctr" eaLnBrk="1" fontAlgn="auto" hangingPunct="1">
              <a:spcAft>
                <a:spcPts val="0"/>
              </a:spcAft>
              <a:buClr>
                <a:schemeClr val="accent3"/>
              </a:buClr>
              <a:buFont typeface="Wingdings 2"/>
              <a:buNone/>
              <a:defRPr/>
            </a:pPr>
            <a:endParaRPr lang="it-IT" sz="2400" dirty="0"/>
          </a:p>
          <a:p>
            <a:pPr marL="274320" indent="-274320" algn="ctr" eaLnBrk="1" fontAlgn="auto" hangingPunct="1">
              <a:spcAft>
                <a:spcPts val="0"/>
              </a:spcAft>
              <a:buClr>
                <a:schemeClr val="accent3"/>
              </a:buClr>
              <a:buFont typeface="Wingdings 2"/>
              <a:buNone/>
              <a:defRPr/>
            </a:pPr>
            <a:endParaRPr lang="it-IT" sz="2400" dirty="0"/>
          </a:p>
        </p:txBody>
      </p:sp>
      <p:sp>
        <p:nvSpPr>
          <p:cNvPr id="2" name="Segnaposto piè di pagina 1"/>
          <p:cNvSpPr>
            <a:spLocks noGrp="1"/>
          </p:cNvSpPr>
          <p:nvPr>
            <p:ph type="ftr" sz="quarter" idx="11"/>
          </p:nvPr>
        </p:nvSpPr>
        <p:spPr/>
        <p:txBody>
          <a:bodyPr/>
          <a:lstStyle/>
          <a:p>
            <a:endParaRPr lang="it-IT"/>
          </a:p>
        </p:txBody>
      </p:sp>
      <p:sp>
        <p:nvSpPr>
          <p:cNvPr id="5" name="Ovale 4"/>
          <p:cNvSpPr/>
          <p:nvPr/>
        </p:nvSpPr>
        <p:spPr>
          <a:xfrm>
            <a:off x="4313854" y="1000125"/>
            <a:ext cx="4000500" cy="4286250"/>
          </a:xfrm>
          <a:prstGeom prst="ellips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dirty="0">
                <a:solidFill>
                  <a:schemeClr val="tx1"/>
                </a:solidFill>
              </a:rPr>
              <a:t>Facilitatori </a:t>
            </a:r>
          </a:p>
          <a:p>
            <a:pPr algn="ctr" fontAlgn="auto">
              <a:spcBef>
                <a:spcPts val="0"/>
              </a:spcBef>
              <a:spcAft>
                <a:spcPts val="0"/>
              </a:spcAft>
              <a:defRPr/>
            </a:pPr>
            <a:r>
              <a:rPr lang="it-IT" sz="2800" dirty="0">
                <a:solidFill>
                  <a:schemeClr val="tx1"/>
                </a:solidFill>
              </a:rPr>
              <a:t>/</a:t>
            </a:r>
          </a:p>
          <a:p>
            <a:pPr algn="ctr" fontAlgn="auto">
              <a:spcBef>
                <a:spcPts val="0"/>
              </a:spcBef>
              <a:spcAft>
                <a:spcPts val="0"/>
              </a:spcAft>
              <a:defRPr/>
            </a:pPr>
            <a:r>
              <a:rPr lang="it-IT" sz="2800" dirty="0">
                <a:solidFill>
                  <a:schemeClr val="tx1"/>
                </a:solidFill>
              </a:rPr>
              <a:t>Barriere</a:t>
            </a:r>
          </a:p>
          <a:p>
            <a:pPr algn="ctr" fontAlgn="auto">
              <a:spcBef>
                <a:spcPts val="0"/>
              </a:spcBef>
              <a:spcAft>
                <a:spcPts val="0"/>
              </a:spcAft>
              <a:defRPr/>
            </a:pPr>
            <a:endParaRPr lang="it-IT" sz="2800" dirty="0">
              <a:solidFill>
                <a:schemeClr val="tx1"/>
              </a:solidFill>
            </a:endParaRPr>
          </a:p>
          <a:p>
            <a:pPr algn="ctr" fontAlgn="auto">
              <a:spcBef>
                <a:spcPts val="0"/>
              </a:spcBef>
              <a:spcAft>
                <a:spcPts val="0"/>
              </a:spcAft>
              <a:defRPr/>
            </a:pPr>
            <a:r>
              <a:rPr lang="it-IT" sz="2800" dirty="0">
                <a:solidFill>
                  <a:schemeClr val="tx1"/>
                </a:solidFill>
              </a:rPr>
              <a:t>nel contesto sociale reale di vita</a:t>
            </a:r>
          </a:p>
        </p:txBody>
      </p:sp>
      <p:sp>
        <p:nvSpPr>
          <p:cNvPr id="7" name="Segnaposto contenuto 2"/>
          <p:cNvSpPr txBox="1">
            <a:spLocks/>
          </p:cNvSpPr>
          <p:nvPr/>
        </p:nvSpPr>
        <p:spPr>
          <a:xfrm>
            <a:off x="9048751" y="1397552"/>
            <a:ext cx="3143249" cy="4389437"/>
          </a:xfrm>
          <a:prstGeom prst="rect">
            <a:avLst/>
          </a:prstGeom>
        </p:spPr>
        <p:txBody>
          <a:bodyPr>
            <a:normAutofit/>
          </a:bodyPr>
          <a:lstStyle/>
          <a:p>
            <a:pPr algn="ctr" fontAlgn="auto">
              <a:spcBef>
                <a:spcPct val="20000"/>
              </a:spcBef>
              <a:spcAft>
                <a:spcPts val="0"/>
              </a:spcAft>
              <a:buClr>
                <a:schemeClr val="accent3"/>
              </a:buClr>
              <a:buSzPct val="95000"/>
              <a:buFont typeface="Wingdings 2"/>
              <a:buNone/>
              <a:defRPr/>
            </a:pPr>
            <a:r>
              <a:rPr lang="it-IT" sz="2800" b="1" dirty="0">
                <a:solidFill>
                  <a:schemeClr val="accent2">
                    <a:lumMod val="75000"/>
                  </a:schemeClr>
                </a:solidFill>
                <a:latin typeface="+mn-lt"/>
              </a:rPr>
              <a:t>Performance</a:t>
            </a:r>
          </a:p>
          <a:p>
            <a:pPr marL="274320" indent="-274320" algn="ctr" fontAlgn="auto">
              <a:spcBef>
                <a:spcPct val="20000"/>
              </a:spcBef>
              <a:spcAft>
                <a:spcPts val="0"/>
              </a:spcAft>
              <a:buClr>
                <a:schemeClr val="accent3"/>
              </a:buClr>
              <a:buSzPct val="95000"/>
              <a:buFont typeface="Wingdings 2"/>
              <a:buNone/>
              <a:defRPr/>
            </a:pPr>
            <a:r>
              <a:rPr lang="it-IT" sz="2400" dirty="0">
                <a:latin typeface="+mn-lt"/>
              </a:rPr>
              <a:t>-</a:t>
            </a:r>
          </a:p>
          <a:p>
            <a:pPr algn="ctr" fontAlgn="auto">
              <a:spcBef>
                <a:spcPct val="20000"/>
              </a:spcBef>
              <a:spcAft>
                <a:spcPts val="0"/>
              </a:spcAft>
              <a:buClr>
                <a:schemeClr val="accent3"/>
              </a:buClr>
              <a:buSzPct val="95000"/>
              <a:buFont typeface="Wingdings 2"/>
              <a:buNone/>
              <a:defRPr/>
            </a:pPr>
            <a:r>
              <a:rPr lang="it-IT" sz="2400" dirty="0">
                <a:latin typeface="+mn-lt"/>
              </a:rPr>
              <a:t>Descrive ciò che un individuo fa nel suo ambiente attuale, nel contesto sociale.</a:t>
            </a:r>
          </a:p>
          <a:p>
            <a:pPr marL="274320" indent="-274320" algn="ctr" fontAlgn="auto">
              <a:spcBef>
                <a:spcPct val="20000"/>
              </a:spcBef>
              <a:spcAft>
                <a:spcPts val="0"/>
              </a:spcAft>
              <a:buClr>
                <a:schemeClr val="accent3"/>
              </a:buClr>
              <a:buSzPct val="95000"/>
              <a:buFont typeface="Wingdings 2"/>
              <a:buNone/>
              <a:defRPr/>
            </a:pPr>
            <a:endParaRPr lang="it-IT" sz="2400" dirty="0">
              <a:latin typeface="+mn-lt"/>
            </a:endParaRPr>
          </a:p>
          <a:p>
            <a:pPr marL="274320" indent="-274320" algn="ctr" fontAlgn="auto">
              <a:spcBef>
                <a:spcPct val="20000"/>
              </a:spcBef>
              <a:spcAft>
                <a:spcPts val="0"/>
              </a:spcAft>
              <a:buClr>
                <a:schemeClr val="accent3"/>
              </a:buClr>
              <a:buSzPct val="95000"/>
              <a:buFont typeface="Wingdings 2"/>
              <a:buNone/>
              <a:defRPr/>
            </a:pPr>
            <a:endParaRPr lang="it-IT" sz="2400" dirty="0">
              <a:latin typeface="+mn-lt"/>
            </a:endParaRPr>
          </a:p>
        </p:txBody>
      </p:sp>
    </p:spTree>
    <p:extLst>
      <p:ext uri="{BB962C8B-B14F-4D97-AF65-F5344CB8AC3E}">
        <p14:creationId xmlns:p14="http://schemas.microsoft.com/office/powerpoint/2010/main" xmlns="" val="314610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xmlns="" id="{21E55926-6581-49F0-B7AC-F58F73C61CD3}"/>
              </a:ext>
            </a:extLst>
          </p:cNvPr>
          <p:cNvSpPr>
            <a:spLocks noGrp="1"/>
          </p:cNvSpPr>
          <p:nvPr>
            <p:ph type="title"/>
          </p:nvPr>
        </p:nvSpPr>
        <p:spPr>
          <a:xfrm>
            <a:off x="6401154" y="177021"/>
            <a:ext cx="4092173" cy="1324340"/>
          </a:xfrm>
        </p:spPr>
        <p:txBody>
          <a:bodyPr anchor="b">
            <a:normAutofit/>
          </a:bodyPr>
          <a:lstStyle/>
          <a:p>
            <a:pPr eaLnBrk="1" hangingPunct="1">
              <a:lnSpc>
                <a:spcPct val="90000"/>
              </a:lnSpc>
            </a:pPr>
            <a:r>
              <a:rPr lang="it-IT" altLang="it-IT" sz="2800"/>
              <a:t>Un esempio </a:t>
            </a:r>
            <a:br>
              <a:rPr lang="it-IT" altLang="it-IT" sz="2800"/>
            </a:br>
            <a:r>
              <a:rPr lang="it-IT" altLang="it-IT" sz="2800"/>
              <a:t/>
            </a:r>
            <a:br>
              <a:rPr lang="it-IT" altLang="it-IT" sz="2800"/>
            </a:br>
            <a:r>
              <a:rPr lang="it-IT" altLang="it-IT" sz="2800"/>
              <a:t>Disabilità intellettiva</a:t>
            </a:r>
          </a:p>
        </p:txBody>
      </p:sp>
      <p:sp>
        <p:nvSpPr>
          <p:cNvPr id="11267" name="Segnaposto contenuto 2">
            <a:extLst>
              <a:ext uri="{FF2B5EF4-FFF2-40B4-BE49-F238E27FC236}">
                <a16:creationId xmlns:a16="http://schemas.microsoft.com/office/drawing/2014/main" xmlns="" id="{56E877DE-5A37-4C51-BEDE-4D74D7D93C39}"/>
              </a:ext>
            </a:extLst>
          </p:cNvPr>
          <p:cNvSpPr>
            <a:spLocks noGrp="1"/>
          </p:cNvSpPr>
          <p:nvPr>
            <p:ph idx="1"/>
          </p:nvPr>
        </p:nvSpPr>
        <p:spPr>
          <a:xfrm>
            <a:off x="7532950" y="2255492"/>
            <a:ext cx="4093878" cy="3521740"/>
          </a:xfrm>
        </p:spPr>
        <p:txBody>
          <a:bodyPr>
            <a:normAutofit/>
          </a:bodyPr>
          <a:lstStyle/>
          <a:p>
            <a:pPr eaLnBrk="1" hangingPunct="1">
              <a:buFont typeface="Arial" panose="020B0604020202020204" pitchFamily="34" charset="0"/>
              <a:buNone/>
            </a:pPr>
            <a:r>
              <a:rPr lang="it-IT" altLang="it-IT" dirty="0"/>
              <a:t>Passaggio dal termine </a:t>
            </a:r>
            <a:r>
              <a:rPr lang="it-IT" altLang="it-IT" b="1" dirty="0"/>
              <a:t>ritardo mentale </a:t>
            </a:r>
            <a:r>
              <a:rPr lang="it-IT" altLang="it-IT" dirty="0"/>
              <a:t>al termine </a:t>
            </a:r>
            <a:r>
              <a:rPr lang="it-IT" altLang="it-IT" b="1" dirty="0"/>
              <a:t>disabilità intellettiva</a:t>
            </a:r>
          </a:p>
          <a:p>
            <a:pPr eaLnBrk="1" hangingPunct="1">
              <a:buFont typeface="Arial" panose="020B0604020202020204" pitchFamily="34" charset="0"/>
              <a:buNone/>
            </a:pPr>
            <a:endParaRPr lang="it-IT" altLang="it-IT" b="1" dirty="0"/>
          </a:p>
          <a:p>
            <a:pPr eaLnBrk="1" hangingPunct="1">
              <a:buFont typeface="Arial" panose="020B0604020202020204" pitchFamily="34" charset="0"/>
              <a:buNone/>
            </a:pPr>
            <a:r>
              <a:rPr lang="it-IT" altLang="it-IT" dirty="0"/>
              <a:t>Passaggio dall’identificazione di un deficit misurato con i test intellettivi (ritardo mentale) a una definizione multidimensionale </a:t>
            </a:r>
            <a:r>
              <a:rPr lang="it-IT" altLang="it-IT" dirty="0" err="1"/>
              <a:t>bio</a:t>
            </a:r>
            <a:r>
              <a:rPr lang="it-IT" altLang="it-IT" dirty="0"/>
              <a:t>-psico-sociale</a:t>
            </a:r>
          </a:p>
        </p:txBody>
      </p:sp>
      <p:pic>
        <p:nvPicPr>
          <p:cNvPr id="3" name="Elemento grafico 2" descr="Testa con ingranaggi">
            <a:extLst>
              <a:ext uri="{FF2B5EF4-FFF2-40B4-BE49-F238E27FC236}">
                <a16:creationId xmlns:a16="http://schemas.microsoft.com/office/drawing/2014/main" xmlns="" id="{98A6FE37-123C-4833-8AB5-C5B16C9CC09D}"/>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695468" y="657049"/>
            <a:ext cx="5142655" cy="5142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71575" y="657225"/>
            <a:ext cx="10487025" cy="5829300"/>
          </a:xfrm>
        </p:spPr>
        <p:txBody>
          <a:bodyPr>
            <a:noAutofit/>
          </a:bodyPr>
          <a:lstStyle/>
          <a:p>
            <a:pPr marL="0" indent="0" algn="ctr">
              <a:buNone/>
            </a:pPr>
            <a:r>
              <a:rPr lang="it-IT" sz="2800" b="1" dirty="0">
                <a:solidFill>
                  <a:schemeClr val="tx1"/>
                </a:solidFill>
                <a:latin typeface="Calibri" panose="020F0502020204030204" pitchFamily="34" charset="0"/>
              </a:rPr>
              <a:t>Articolo 1 (Principi e finalità)</a:t>
            </a:r>
            <a:r>
              <a:rPr lang="it-IT" sz="2800" b="1" dirty="0">
                <a:solidFill>
                  <a:srgbClr val="00B050"/>
                </a:solidFill>
                <a:latin typeface="Calibri" panose="020F0502020204030204" pitchFamily="34" charset="0"/>
              </a:rPr>
              <a:t> </a:t>
            </a:r>
          </a:p>
          <a:p>
            <a:pPr marL="0" indent="0" algn="ctr">
              <a:buNone/>
            </a:pPr>
            <a:r>
              <a:rPr lang="it-IT" sz="2800" dirty="0">
                <a:solidFill>
                  <a:schemeClr val="tx1"/>
                </a:solidFill>
                <a:latin typeface="Calibri" panose="020F0502020204030204" pitchFamily="34" charset="0"/>
              </a:rPr>
              <a:t>definisce il concetto di </a:t>
            </a:r>
          </a:p>
          <a:p>
            <a:pPr marL="0" indent="0" algn="ctr">
              <a:buNone/>
            </a:pP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“scuola </a:t>
            </a:r>
            <a:r>
              <a:rPr lang="it-IT" sz="4000"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rPr>
              <a:t>i</a:t>
            </a: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n</a:t>
            </a:r>
            <a:r>
              <a:rPr lang="it-IT" sz="4000" dirty="0">
                <a:solidFill>
                  <a:srgbClr val="00B0F0"/>
                </a:solidFill>
                <a:effectLst>
                  <a:outerShdw blurRad="38100" dist="38100" dir="2700000" algn="tl">
                    <a:srgbClr val="000000">
                      <a:alpha val="43137"/>
                    </a:srgbClr>
                  </a:outerShdw>
                </a:effectLst>
                <a:latin typeface="Calibri" panose="020F0502020204030204" pitchFamily="34" charset="0"/>
              </a:rPr>
              <a:t>c</a:t>
            </a: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l</a:t>
            </a:r>
            <a:r>
              <a:rPr lang="it-IT" sz="4000" dirty="0">
                <a:solidFill>
                  <a:srgbClr val="0070C0"/>
                </a:solidFill>
                <a:effectLst>
                  <a:outerShdw blurRad="38100" dist="38100" dir="2700000" algn="tl">
                    <a:srgbClr val="000000">
                      <a:alpha val="43137"/>
                    </a:srgbClr>
                  </a:outerShdw>
                </a:effectLst>
                <a:latin typeface="Calibri" panose="020F0502020204030204" pitchFamily="34" charset="0"/>
              </a:rPr>
              <a:t>u</a:t>
            </a: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s</a:t>
            </a:r>
            <a:r>
              <a:rPr lang="it-IT" sz="4000" dirty="0">
                <a:solidFill>
                  <a:srgbClr val="FFC000"/>
                </a:solidFill>
                <a:effectLst>
                  <a:outerShdw blurRad="38100" dist="38100" dir="2700000" algn="tl">
                    <a:srgbClr val="000000">
                      <a:alpha val="43137"/>
                    </a:srgbClr>
                  </a:outerShdw>
                </a:effectLst>
                <a:latin typeface="Calibri" panose="020F0502020204030204" pitchFamily="34" charset="0"/>
              </a:rPr>
              <a:t>i</a:t>
            </a: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v</a:t>
            </a:r>
            <a:r>
              <a:rPr lang="it-IT" sz="4000" dirty="0">
                <a:solidFill>
                  <a:srgbClr val="C00000"/>
                </a:solidFill>
                <a:effectLst>
                  <a:outerShdw blurRad="38100" dist="38100" dir="2700000" algn="tl">
                    <a:srgbClr val="000000">
                      <a:alpha val="43137"/>
                    </a:srgbClr>
                  </a:outerShdw>
                </a:effectLst>
                <a:latin typeface="Calibri" panose="020F0502020204030204" pitchFamily="34" charset="0"/>
              </a:rPr>
              <a:t>a</a:t>
            </a:r>
            <a:r>
              <a:rPr lang="it-IT" sz="4000" dirty="0">
                <a:solidFill>
                  <a:srgbClr val="00B050"/>
                </a:solidFill>
                <a:effectLst>
                  <a:outerShdw blurRad="38100" dist="38100" dir="2700000" algn="tl">
                    <a:srgbClr val="000000">
                      <a:alpha val="43137"/>
                    </a:srgbClr>
                  </a:outerShdw>
                </a:effectLst>
                <a:latin typeface="Calibri" panose="020F0502020204030204" pitchFamily="34" charset="0"/>
              </a:rPr>
              <a:t>”:</a:t>
            </a:r>
          </a:p>
          <a:p>
            <a:pPr marL="0" indent="0">
              <a:buNone/>
            </a:pPr>
            <a:endParaRPr lang="it-IT" sz="2800" dirty="0">
              <a:solidFill>
                <a:srgbClr val="00B050"/>
              </a:solidFill>
              <a:latin typeface="Calibri" panose="020F0502020204030204" pitchFamily="34" charset="0"/>
            </a:endParaRPr>
          </a:p>
          <a:p>
            <a:pPr marL="0" indent="0" algn="ctr">
              <a:buNone/>
            </a:pP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L’inclusione scolastica è individuata quale architrave</a:t>
            </a:r>
          </a:p>
          <a:p>
            <a:pPr marL="0" indent="0" algn="ctr">
              <a:buNone/>
            </a:pP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dell’identità culturale, educativa e progettuale delle scuole</a:t>
            </a:r>
          </a:p>
          <a:p>
            <a:pPr marL="0" indent="0" algn="ctr">
              <a:buNone/>
            </a:pP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caratterizzandone nel profondo la </a:t>
            </a:r>
            <a:r>
              <a:rPr lang="it-IT" sz="3200" i="1" dirty="0">
                <a:solidFill>
                  <a:schemeClr val="tx1"/>
                </a:solidFill>
                <a:effectLst>
                  <a:outerShdw blurRad="38100" dist="38100" dir="2700000" algn="tl">
                    <a:srgbClr val="000000">
                      <a:alpha val="43137"/>
                    </a:srgbClr>
                  </a:outerShdw>
                </a:effectLst>
                <a:latin typeface="Calibri" panose="020F0502020204030204" pitchFamily="34" charset="0"/>
              </a:rPr>
              <a:t>mission</a:t>
            </a: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 educativa,</a:t>
            </a:r>
          </a:p>
          <a:p>
            <a:pPr marL="0" indent="0" algn="ctr">
              <a:buNone/>
            </a:pP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attraverso un coinvolgimento diretto e cooperativo di tutte</a:t>
            </a:r>
          </a:p>
          <a:p>
            <a:pPr marL="0" indent="0" algn="ctr">
              <a:buNone/>
            </a:pPr>
            <a:r>
              <a:rPr lang="it-IT" sz="3200" dirty="0">
                <a:solidFill>
                  <a:schemeClr val="tx1"/>
                </a:solidFill>
                <a:effectLst>
                  <a:outerShdw blurRad="38100" dist="38100" dir="2700000" algn="tl">
                    <a:srgbClr val="000000">
                      <a:alpha val="43137"/>
                    </a:srgbClr>
                  </a:outerShdw>
                </a:effectLst>
                <a:latin typeface="Calibri" panose="020F0502020204030204" pitchFamily="34" charset="0"/>
              </a:rPr>
              <a:t>le componenti scolastiche</a:t>
            </a:r>
            <a:endParaRPr lang="it-IT" sz="3200" dirty="0">
              <a:solidFill>
                <a:schemeClr val="tx1"/>
              </a:solidFill>
              <a:effectLst>
                <a:outerShdw blurRad="38100" dist="38100" dir="2700000" algn="tl">
                  <a:srgbClr val="000000">
                    <a:alpha val="43137"/>
                  </a:srgbClr>
                </a:outerShdw>
              </a:effectLst>
            </a:endParaRPr>
          </a:p>
        </p:txBody>
      </p:sp>
      <p:sp>
        <p:nvSpPr>
          <p:cNvPr id="4" name="Segnaposto data 3"/>
          <p:cNvSpPr>
            <a:spLocks noGrp="1"/>
          </p:cNvSpPr>
          <p:nvPr>
            <p:ph type="dt" sz="half" idx="10"/>
          </p:nvPr>
        </p:nvSpPr>
        <p:spPr>
          <a:xfrm>
            <a:off x="10361612" y="6130437"/>
            <a:ext cx="1146283" cy="370396"/>
          </a:xfrm>
        </p:spPr>
        <p:txBody>
          <a:bodyPr/>
          <a:lstStyle/>
          <a:p>
            <a:fld id="{E5518D3E-CFB4-4DFB-ACAC-40279EFAD629}" type="datetime1">
              <a:rPr lang="it-IT" smtClean="0"/>
              <a:pPr/>
              <a:t>28/01/2020</a:t>
            </a:fld>
            <a:endParaRPr lang="it-IT"/>
          </a:p>
        </p:txBody>
      </p:sp>
      <p:sp>
        <p:nvSpPr>
          <p:cNvPr id="5" name="Freccia in giù 4"/>
          <p:cNvSpPr/>
          <p:nvPr/>
        </p:nvSpPr>
        <p:spPr>
          <a:xfrm>
            <a:off x="6529388" y="2700337"/>
            <a:ext cx="157162" cy="328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662489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olo 1">
            <a:extLst>
              <a:ext uri="{FF2B5EF4-FFF2-40B4-BE49-F238E27FC236}">
                <a16:creationId xmlns:a16="http://schemas.microsoft.com/office/drawing/2014/main" xmlns="" id="{3349B12E-F551-4224-A52A-EA9CE8A689EA}"/>
              </a:ext>
            </a:extLst>
          </p:cNvPr>
          <p:cNvSpPr>
            <a:spLocks noGrp="1"/>
          </p:cNvSpPr>
          <p:nvPr>
            <p:ph type="title"/>
          </p:nvPr>
        </p:nvSpPr>
        <p:spPr>
          <a:xfrm>
            <a:off x="649224" y="645106"/>
            <a:ext cx="5122652" cy="1259894"/>
          </a:xfrm>
        </p:spPr>
        <p:txBody>
          <a:bodyPr>
            <a:normAutofit/>
          </a:bodyPr>
          <a:lstStyle/>
          <a:p>
            <a:pPr eaLnBrk="1" hangingPunct="1"/>
            <a:r>
              <a:rPr lang="it-IT" altLang="it-IT" dirty="0"/>
              <a:t>Valutazione diagnostica</a:t>
            </a:r>
          </a:p>
        </p:txBody>
      </p:sp>
      <p:sp>
        <p:nvSpPr>
          <p:cNvPr id="76" name="Rectangle 7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43" name="Segnaposto contenuto 2">
            <a:extLst>
              <a:ext uri="{FF2B5EF4-FFF2-40B4-BE49-F238E27FC236}">
                <a16:creationId xmlns:a16="http://schemas.microsoft.com/office/drawing/2014/main" xmlns="" id="{B4B26EA5-F321-4886-AA4D-E308B2B98797}"/>
              </a:ext>
            </a:extLst>
          </p:cNvPr>
          <p:cNvSpPr>
            <a:spLocks noGrp="1"/>
          </p:cNvSpPr>
          <p:nvPr>
            <p:ph idx="1"/>
          </p:nvPr>
        </p:nvSpPr>
        <p:spPr>
          <a:xfrm>
            <a:off x="649225" y="2133600"/>
            <a:ext cx="5122652" cy="3759253"/>
          </a:xfrm>
        </p:spPr>
        <p:txBody>
          <a:bodyPr rtlCol="0">
            <a:normAutofit/>
          </a:bodyPr>
          <a:lstStyle/>
          <a:p>
            <a:pPr>
              <a:defRPr/>
            </a:pPr>
            <a:r>
              <a:rPr lang="it-IT" dirty="0"/>
              <a:t>La valutazione non consiste solo nella somministrazione di test </a:t>
            </a:r>
          </a:p>
          <a:p>
            <a:pPr>
              <a:defRPr/>
            </a:pPr>
            <a:r>
              <a:rPr lang="it-IT" dirty="0"/>
              <a:t>La diagnosi non è deducibile da un test, che non deve mai avere il fascino del “dato di fatto”</a:t>
            </a:r>
          </a:p>
          <a:p>
            <a:pPr>
              <a:defRPr/>
            </a:pPr>
            <a:r>
              <a:rPr lang="it-IT" dirty="0"/>
              <a:t>Un’etichetta diagnostica ci aiuta ad “inquadrare il problema” ci consente interpretazioni e analogie</a:t>
            </a:r>
          </a:p>
          <a:p>
            <a:pPr>
              <a:defRPr/>
            </a:pPr>
            <a:r>
              <a:rPr lang="it-IT" dirty="0"/>
              <a:t>Ma… OGNI BAMBINO/RAGAZZO PRESENTA  UN’IRRIDUCIBILE ORIGINALITA’ DI </a:t>
            </a:r>
            <a:r>
              <a:rPr lang="it-IT" b="1" dirty="0"/>
              <a:t>SINTOMI</a:t>
            </a:r>
            <a:r>
              <a:rPr lang="it-IT" dirty="0"/>
              <a:t>, DI </a:t>
            </a:r>
            <a:r>
              <a:rPr lang="it-IT" b="1" dirty="0"/>
              <a:t>DECORSO</a:t>
            </a:r>
            <a:r>
              <a:rPr lang="it-IT" dirty="0"/>
              <a:t> E DI </a:t>
            </a:r>
            <a:r>
              <a:rPr lang="it-IT" b="1" dirty="0"/>
              <a:t>ESITO</a:t>
            </a:r>
          </a:p>
        </p:txBody>
      </p:sp>
      <p:pic>
        <p:nvPicPr>
          <p:cNvPr id="71" name="Graphic 70">
            <a:extLst>
              <a:ext uri="{FF2B5EF4-FFF2-40B4-BE49-F238E27FC236}">
                <a16:creationId xmlns:a16="http://schemas.microsoft.com/office/drawing/2014/main" xmlns="" id="{5C9079AA-4DF2-46E2-A27F-B723E4C73E85}"/>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193856" y="645106"/>
            <a:ext cx="5247747" cy="5247747"/>
          </a:xfrm>
          <a:prstGeom prst="rect">
            <a:avLst/>
          </a:prstGeom>
        </p:spPr>
      </p:pic>
      <p:sp>
        <p:nvSpPr>
          <p:cNvPr id="7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xmlns="" id="{A3769320-BCEA-4956-9926-8D28402CB541}"/>
              </a:ext>
            </a:extLst>
          </p:cNvPr>
          <p:cNvSpPr txBox="1">
            <a:spLocks noChangeArrowheads="1"/>
          </p:cNvSpPr>
          <p:nvPr/>
        </p:nvSpPr>
        <p:spPr bwMode="auto">
          <a:xfrm>
            <a:off x="4922906" y="2768771"/>
            <a:ext cx="6030107" cy="17267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spcBef>
                <a:spcPts val="1000"/>
              </a:spcBef>
              <a:buClr>
                <a:schemeClr val="accent1"/>
              </a:buClr>
            </a:pPr>
            <a:r>
              <a:rPr lang="en-US" altLang="it-IT" dirty="0">
                <a:solidFill>
                  <a:schemeClr val="tx1">
                    <a:lumMod val="75000"/>
                    <a:lumOff val="25000"/>
                  </a:schemeClr>
                </a:solidFill>
                <a:latin typeface="+mn-lt"/>
                <a:cs typeface="+mn-cs"/>
              </a:rPr>
              <a:t>Due bambini con lo </a:t>
            </a:r>
            <a:r>
              <a:rPr lang="en-US" altLang="it-IT" dirty="0" err="1">
                <a:solidFill>
                  <a:schemeClr val="tx1">
                    <a:lumMod val="75000"/>
                    <a:lumOff val="25000"/>
                  </a:schemeClr>
                </a:solidFill>
                <a:latin typeface="+mn-lt"/>
                <a:cs typeface="+mn-cs"/>
              </a:rPr>
              <a:t>stesso</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punteggio</a:t>
            </a:r>
            <a:r>
              <a:rPr lang="en-US" altLang="it-IT" dirty="0">
                <a:solidFill>
                  <a:schemeClr val="tx1">
                    <a:lumMod val="75000"/>
                    <a:lumOff val="25000"/>
                  </a:schemeClr>
                </a:solidFill>
                <a:latin typeface="+mn-lt"/>
                <a:cs typeface="+mn-cs"/>
              </a:rPr>
              <a:t> al test di  </a:t>
            </a:r>
            <a:r>
              <a:rPr lang="en-US" altLang="it-IT" dirty="0" err="1">
                <a:solidFill>
                  <a:schemeClr val="tx1">
                    <a:lumMod val="75000"/>
                    <a:lumOff val="25000"/>
                  </a:schemeClr>
                </a:solidFill>
                <a:latin typeface="+mn-lt"/>
                <a:cs typeface="+mn-cs"/>
              </a:rPr>
              <a:t>intelligenza</a:t>
            </a:r>
            <a:r>
              <a:rPr lang="en-US" altLang="it-IT" dirty="0">
                <a:solidFill>
                  <a:schemeClr val="tx1">
                    <a:lumMod val="75000"/>
                    <a:lumOff val="25000"/>
                  </a:schemeClr>
                </a:solidFill>
                <a:latin typeface="+mn-lt"/>
                <a:cs typeface="+mn-cs"/>
              </a:rPr>
              <a:t> e con la </a:t>
            </a:r>
            <a:r>
              <a:rPr lang="en-US" altLang="it-IT" dirty="0" err="1">
                <a:solidFill>
                  <a:schemeClr val="tx1">
                    <a:lumMod val="75000"/>
                    <a:lumOff val="25000"/>
                  </a:schemeClr>
                </a:solidFill>
                <a:latin typeface="+mn-lt"/>
                <a:cs typeface="+mn-cs"/>
              </a:rPr>
              <a:t>stessa</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diagnosi</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sono</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tra</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loro</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estremamente</a:t>
            </a:r>
            <a:r>
              <a:rPr lang="en-US" altLang="it-IT" dirty="0">
                <a:solidFill>
                  <a:schemeClr val="tx1">
                    <a:lumMod val="75000"/>
                    <a:lumOff val="25000"/>
                  </a:schemeClr>
                </a:solidFill>
                <a:latin typeface="+mn-lt"/>
                <a:cs typeface="+mn-cs"/>
              </a:rPr>
              <a:t> </a:t>
            </a:r>
            <a:r>
              <a:rPr lang="en-US" altLang="it-IT" dirty="0" err="1">
                <a:solidFill>
                  <a:schemeClr val="tx1">
                    <a:lumMod val="75000"/>
                    <a:lumOff val="25000"/>
                  </a:schemeClr>
                </a:solidFill>
                <a:latin typeface="+mn-lt"/>
                <a:cs typeface="+mn-cs"/>
              </a:rPr>
              <a:t>diversi</a:t>
            </a:r>
            <a:r>
              <a:rPr lang="en-US" altLang="it-IT" dirty="0">
                <a:solidFill>
                  <a:schemeClr val="tx1">
                    <a:lumMod val="75000"/>
                    <a:lumOff val="25000"/>
                  </a:schemeClr>
                </a:solidFill>
                <a:latin typeface="+mn-lt"/>
                <a:cs typeface="+mn-cs"/>
              </a:rPr>
              <a:t> non solo come </a:t>
            </a:r>
            <a:r>
              <a:rPr lang="en-US" altLang="it-IT" dirty="0" err="1">
                <a:solidFill>
                  <a:schemeClr val="tx1">
                    <a:lumMod val="75000"/>
                    <a:lumOff val="25000"/>
                  </a:schemeClr>
                </a:solidFill>
                <a:latin typeface="+mn-lt"/>
                <a:cs typeface="+mn-cs"/>
              </a:rPr>
              <a:t>persone</a:t>
            </a:r>
            <a:r>
              <a:rPr lang="en-US" altLang="it-IT" dirty="0">
                <a:solidFill>
                  <a:schemeClr val="tx1">
                    <a:lumMod val="75000"/>
                    <a:lumOff val="25000"/>
                  </a:schemeClr>
                </a:solidFill>
                <a:latin typeface="+mn-lt"/>
                <a:cs typeface="+mn-cs"/>
              </a:rPr>
              <a:t>, come </a:t>
            </a:r>
            <a:r>
              <a:rPr lang="en-US" altLang="it-IT" dirty="0" err="1">
                <a:solidFill>
                  <a:schemeClr val="tx1">
                    <a:lumMod val="75000"/>
                    <a:lumOff val="25000"/>
                  </a:schemeClr>
                </a:solidFill>
                <a:latin typeface="+mn-lt"/>
                <a:cs typeface="+mn-cs"/>
              </a:rPr>
              <a:t>interessi</a:t>
            </a:r>
            <a:r>
              <a:rPr lang="en-US" altLang="it-IT" dirty="0">
                <a:solidFill>
                  <a:schemeClr val="tx1">
                    <a:lumMod val="75000"/>
                    <a:lumOff val="25000"/>
                  </a:schemeClr>
                </a:solidFill>
                <a:latin typeface="+mn-lt"/>
                <a:cs typeface="+mn-cs"/>
              </a:rPr>
              <a:t>, carattere e </a:t>
            </a:r>
            <a:r>
              <a:rPr lang="en-US" altLang="it-IT" dirty="0" err="1">
                <a:solidFill>
                  <a:schemeClr val="tx1">
                    <a:lumMod val="75000"/>
                    <a:lumOff val="25000"/>
                  </a:schemeClr>
                </a:solidFill>
                <a:latin typeface="+mn-lt"/>
                <a:cs typeface="+mn-cs"/>
              </a:rPr>
              <a:t>motivazione</a:t>
            </a:r>
            <a:endParaRPr lang="en-US" altLang="it-IT" dirty="0">
              <a:solidFill>
                <a:schemeClr val="tx1">
                  <a:lumMod val="75000"/>
                  <a:lumOff val="25000"/>
                </a:schemeClr>
              </a:solidFill>
              <a:latin typeface="+mn-lt"/>
              <a:cs typeface="+mn-cs"/>
            </a:endParaRPr>
          </a:p>
          <a:p>
            <a:pPr eaLnBrk="1" hangingPunct="1">
              <a:spcBef>
                <a:spcPts val="1000"/>
              </a:spcBef>
              <a:buClr>
                <a:schemeClr val="accent1"/>
              </a:buClr>
              <a:buFont typeface="Wingdings 3" charset="2"/>
              <a:buChar char=""/>
            </a:pPr>
            <a:endParaRPr lang="en-US" altLang="it-IT" dirty="0">
              <a:solidFill>
                <a:schemeClr val="tx1">
                  <a:lumMod val="75000"/>
                  <a:lumOff val="25000"/>
                </a:schemeClr>
              </a:solidFill>
              <a:latin typeface="+mn-lt"/>
              <a:cs typeface="+mn-cs"/>
            </a:endParaRPr>
          </a:p>
          <a:p>
            <a:pPr eaLnBrk="1" hangingPunct="1">
              <a:spcBef>
                <a:spcPts val="1000"/>
              </a:spcBef>
              <a:buClr>
                <a:schemeClr val="accent1"/>
              </a:buClr>
              <a:buFont typeface="Wingdings 3" charset="2"/>
              <a:buChar char=""/>
            </a:pPr>
            <a:endParaRPr lang="en-US" altLang="it-IT" dirty="0">
              <a:solidFill>
                <a:schemeClr val="tx1">
                  <a:lumMod val="75000"/>
                  <a:lumOff val="25000"/>
                </a:schemeClr>
              </a:solidFill>
              <a:latin typeface="+mn-lt"/>
              <a:cs typeface="+mn-cs"/>
            </a:endParaRPr>
          </a:p>
          <a:p>
            <a:pPr eaLnBrk="1" hangingPunct="1">
              <a:spcBef>
                <a:spcPts val="1000"/>
              </a:spcBef>
              <a:buClr>
                <a:schemeClr val="accent1"/>
              </a:buClr>
              <a:buFont typeface="Wingdings 3" charset="2"/>
              <a:buChar char=""/>
            </a:pPr>
            <a:endParaRPr lang="en-US" altLang="it-IT" dirty="0">
              <a:solidFill>
                <a:schemeClr val="tx1">
                  <a:lumMod val="75000"/>
                  <a:lumOff val="25000"/>
                </a:schemeClr>
              </a:solidFill>
              <a:latin typeface="+mn-lt"/>
              <a:cs typeface="+mn-cs"/>
            </a:endParaRPr>
          </a:p>
          <a:p>
            <a:pPr marL="0" indent="0" eaLnBrk="1" hangingPunct="1">
              <a:spcBef>
                <a:spcPts val="1000"/>
              </a:spcBef>
              <a:buClr>
                <a:schemeClr val="accent1"/>
              </a:buClr>
            </a:pPr>
            <a:endParaRPr lang="en-US" altLang="it-IT" dirty="0">
              <a:solidFill>
                <a:schemeClr val="tx1">
                  <a:lumMod val="75000"/>
                  <a:lumOff val="25000"/>
                </a:schemeClr>
              </a:solidFill>
              <a:latin typeface="+mn-lt"/>
              <a:cs typeface="+mn-cs"/>
            </a:endParaRPr>
          </a:p>
          <a:p>
            <a:pPr eaLnBrk="1" hangingPunct="1">
              <a:spcBef>
                <a:spcPts val="1000"/>
              </a:spcBef>
              <a:buClr>
                <a:schemeClr val="accent1"/>
              </a:buClr>
              <a:buFont typeface="Wingdings 3" charset="2"/>
              <a:buChar char=""/>
            </a:pPr>
            <a:endParaRPr lang="en-US" altLang="it-IT" dirty="0">
              <a:solidFill>
                <a:schemeClr val="tx1">
                  <a:lumMod val="75000"/>
                  <a:lumOff val="25000"/>
                </a:schemeClr>
              </a:solidFill>
              <a:latin typeface="+mn-lt"/>
              <a:cs typeface="+mn-cs"/>
            </a:endParaRPr>
          </a:p>
        </p:txBody>
      </p:sp>
      <p:sp>
        <p:nvSpPr>
          <p:cNvPr id="35842" name="Text Box 2">
            <a:extLst>
              <a:ext uri="{FF2B5EF4-FFF2-40B4-BE49-F238E27FC236}">
                <a16:creationId xmlns:a16="http://schemas.microsoft.com/office/drawing/2014/main" xmlns="" id="{0C0FB972-3C52-4B0D-ABFD-58EA1249490C}"/>
              </a:ext>
            </a:extLst>
          </p:cNvPr>
          <p:cNvSpPr txBox="1">
            <a:spLocks noChangeArrowheads="1"/>
          </p:cNvSpPr>
          <p:nvPr/>
        </p:nvSpPr>
        <p:spPr bwMode="auto">
          <a:xfrm>
            <a:off x="2209800" y="381001"/>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latin typeface="Calibri" panose="020F0502020204030204" pitchFamily="34" charset="0"/>
            </a:endParaRPr>
          </a:p>
        </p:txBody>
      </p:sp>
      <p:sp>
        <p:nvSpPr>
          <p:cNvPr id="3" name="Rettangolo 2">
            <a:extLst>
              <a:ext uri="{FF2B5EF4-FFF2-40B4-BE49-F238E27FC236}">
                <a16:creationId xmlns:a16="http://schemas.microsoft.com/office/drawing/2014/main" xmlns="" id="{49A1E65D-DCAF-406F-B45A-DB7B54B39BE3}"/>
              </a:ext>
            </a:extLst>
          </p:cNvPr>
          <p:cNvSpPr/>
          <p:nvPr/>
        </p:nvSpPr>
        <p:spPr>
          <a:xfrm>
            <a:off x="2606025" y="498790"/>
            <a:ext cx="6096000" cy="1477328"/>
          </a:xfrm>
          <a:prstGeom prst="rect">
            <a:avLst/>
          </a:prstGeom>
        </p:spPr>
        <p:txBody>
          <a:bodyPr>
            <a:spAutoFit/>
          </a:bodyPr>
          <a:lstStyle/>
          <a:p>
            <a:pPr>
              <a:spcAft>
                <a:spcPts val="600"/>
              </a:spcAft>
            </a:pPr>
            <a:r>
              <a:rPr lang="it-IT" altLang="it-IT" dirty="0">
                <a:latin typeface="+mj-lt"/>
              </a:rPr>
              <a:t>Nei casi di compromissione dello sviluppo intellettivo e del funzionamento adattivo, la valutazione neuropsicologica fornisce un profilo dei punti di forza e di debolezza e cioè, a parità di QI quelle che sono le abilità meno compromesse</a:t>
            </a:r>
            <a:endParaRPr lang="it-IT" dirty="0">
              <a:latin typeface="+mj-lt"/>
            </a:endParaRPr>
          </a:p>
        </p:txBody>
      </p:sp>
      <p:sp>
        <p:nvSpPr>
          <p:cNvPr id="6" name="Rettangolo 5">
            <a:extLst>
              <a:ext uri="{FF2B5EF4-FFF2-40B4-BE49-F238E27FC236}">
                <a16:creationId xmlns:a16="http://schemas.microsoft.com/office/drawing/2014/main" xmlns="" id="{A3C12FE0-B68E-4AD7-8E41-504097A6DAC9}"/>
              </a:ext>
            </a:extLst>
          </p:cNvPr>
          <p:cNvSpPr/>
          <p:nvPr/>
        </p:nvSpPr>
        <p:spPr>
          <a:xfrm>
            <a:off x="5807009" y="5288212"/>
            <a:ext cx="6096000" cy="723275"/>
          </a:xfrm>
          <a:prstGeom prst="rect">
            <a:avLst/>
          </a:prstGeom>
        </p:spPr>
        <p:txBody>
          <a:bodyPr>
            <a:spAutoFit/>
          </a:bodyPr>
          <a:lstStyle/>
          <a:p>
            <a:pPr algn="ctr">
              <a:spcAft>
                <a:spcPts val="600"/>
              </a:spcAft>
            </a:pPr>
            <a:r>
              <a:rPr lang="it-IT" altLang="it-IT" dirty="0">
                <a:latin typeface="+mj-lt"/>
              </a:rPr>
              <a:t>sono MOLTO DIVERSE anche le loro competenze</a:t>
            </a:r>
          </a:p>
          <a:p>
            <a:pPr>
              <a:spcAft>
                <a:spcPts val="600"/>
              </a:spcAft>
            </a:pPr>
            <a:endParaRPr lang="it-IT" altLang="it-IT" dirty="0">
              <a:latin typeface="Calibri" panose="020F0502020204030204" pitchFamily="34" charset="0"/>
            </a:endParaRPr>
          </a:p>
        </p:txBody>
      </p:sp>
      <p:sp>
        <p:nvSpPr>
          <p:cNvPr id="7" name="Freccia circolare in giù 6">
            <a:extLst>
              <a:ext uri="{FF2B5EF4-FFF2-40B4-BE49-F238E27FC236}">
                <a16:creationId xmlns:a16="http://schemas.microsoft.com/office/drawing/2014/main" xmlns="" id="{93DB9CAF-A0D8-4B76-AC96-1EDBD634DDDA}"/>
              </a:ext>
            </a:extLst>
          </p:cNvPr>
          <p:cNvSpPr/>
          <p:nvPr/>
        </p:nvSpPr>
        <p:spPr>
          <a:xfrm>
            <a:off x="3387499" y="1975358"/>
            <a:ext cx="1271965" cy="7934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8" name="Freccia circolare in giù 67">
            <a:extLst>
              <a:ext uri="{FF2B5EF4-FFF2-40B4-BE49-F238E27FC236}">
                <a16:creationId xmlns:a16="http://schemas.microsoft.com/office/drawing/2014/main" xmlns="" id="{F2948DA2-3874-4252-B866-B17F7ABE2612}"/>
              </a:ext>
            </a:extLst>
          </p:cNvPr>
          <p:cNvSpPr/>
          <p:nvPr/>
        </p:nvSpPr>
        <p:spPr>
          <a:xfrm>
            <a:off x="4756449" y="4258707"/>
            <a:ext cx="1271965" cy="7934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2779D735-73F1-45AD-A252-EE45E6610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a:extLst>
              <a:ext uri="{FF2B5EF4-FFF2-40B4-BE49-F238E27FC236}">
                <a16:creationId xmlns:a16="http://schemas.microsoft.com/office/drawing/2014/main" xmlns="" id="{B10FAD6F-0DC2-461F-85A8-7E7D4E0042F9}"/>
              </a:ext>
            </a:extLst>
          </p:cNvPr>
          <p:cNvSpPr/>
          <p:nvPr/>
        </p:nvSpPr>
        <p:spPr>
          <a:xfrm>
            <a:off x="649224" y="645106"/>
            <a:ext cx="5122652" cy="1259894"/>
          </a:xfrm>
          <a:prstGeom prst="rect">
            <a:avLst/>
          </a:prstGeom>
        </p:spPr>
        <p:txBody>
          <a:bodyPr vert="horz" lIns="91440" tIns="45720" rIns="91440" bIns="45720" rtlCol="0" anchor="t">
            <a:normAutofit/>
          </a:bodyPr>
          <a:lstStyle/>
          <a:p>
            <a:pPr>
              <a:lnSpc>
                <a:spcPct val="90000"/>
              </a:lnSpc>
              <a:spcBef>
                <a:spcPct val="0"/>
              </a:spcBef>
              <a:spcAft>
                <a:spcPts val="600"/>
              </a:spcAft>
              <a:defRPr/>
            </a:pPr>
            <a:r>
              <a:rPr lang="en-US" sz="2800">
                <a:solidFill>
                  <a:schemeClr val="tx1">
                    <a:lumMod val="85000"/>
                    <a:lumOff val="15000"/>
                  </a:schemeClr>
                </a:solidFill>
                <a:latin typeface="+mj-lt"/>
                <a:ea typeface="+mj-ea"/>
                <a:cs typeface="+mj-cs"/>
              </a:rPr>
              <a:t>Dietro alla stessa diagnosi ci sono studenti molto diversi tra loro con</a:t>
            </a:r>
          </a:p>
        </p:txBody>
      </p:sp>
      <p:sp>
        <p:nvSpPr>
          <p:cNvPr id="47" name="Rectangle 46">
            <a:extLst>
              <a:ext uri="{FF2B5EF4-FFF2-40B4-BE49-F238E27FC236}">
                <a16:creationId xmlns:a16="http://schemas.microsoft.com/office/drawing/2014/main" xmlns="" id="{D5BFA5B0-D20E-4128-B8E2-E0CFDEE1B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xmlns="" id="{D7554627-68A4-46D3-B557-CEC292190AFB}"/>
              </a:ext>
            </a:extLst>
          </p:cNvPr>
          <p:cNvSpPr>
            <a:spLocks noGrp="1"/>
          </p:cNvSpPr>
          <p:nvPr>
            <p:ph idx="1"/>
          </p:nvPr>
        </p:nvSpPr>
        <p:spPr>
          <a:xfrm>
            <a:off x="649225" y="2133600"/>
            <a:ext cx="5122652" cy="3759253"/>
          </a:xfrm>
        </p:spPr>
        <p:txBody>
          <a:bodyPr vert="horz" lIns="91440" tIns="45720" rIns="91440" bIns="45720" rtlCol="0">
            <a:normAutofit/>
          </a:bodyPr>
          <a:lstStyle/>
          <a:p>
            <a:pPr>
              <a:defRPr/>
            </a:pPr>
            <a:r>
              <a:rPr lang="en-US"/>
              <a:t> differenti profili cognitivi, </a:t>
            </a:r>
          </a:p>
          <a:p>
            <a:pPr>
              <a:defRPr/>
            </a:pPr>
            <a:r>
              <a:rPr lang="en-US"/>
              <a:t>differenti competenze, </a:t>
            </a:r>
          </a:p>
          <a:p>
            <a:pPr>
              <a:defRPr/>
            </a:pPr>
            <a:r>
              <a:rPr lang="en-US"/>
              <a:t>differenti difficoltà,</a:t>
            </a:r>
          </a:p>
          <a:p>
            <a:pPr>
              <a:defRPr/>
            </a:pPr>
            <a:r>
              <a:rPr lang="en-US"/>
              <a:t>differenti gusti, </a:t>
            </a:r>
          </a:p>
          <a:p>
            <a:pPr>
              <a:defRPr/>
            </a:pPr>
            <a:r>
              <a:rPr lang="en-US"/>
              <a:t>differenti motivazioni, </a:t>
            </a:r>
          </a:p>
          <a:p>
            <a:pPr>
              <a:defRPr/>
            </a:pPr>
            <a:r>
              <a:rPr lang="en-US"/>
              <a:t>differenti interessi,</a:t>
            </a:r>
          </a:p>
          <a:p>
            <a:pPr>
              <a:defRPr/>
            </a:pPr>
            <a:r>
              <a:rPr lang="en-US"/>
              <a:t>differenti temperamenti</a:t>
            </a:r>
          </a:p>
          <a:p>
            <a:pPr>
              <a:defRPr/>
            </a:pPr>
            <a:r>
              <a:rPr lang="en-US"/>
              <a:t>differenti vissuti emotivi</a:t>
            </a:r>
          </a:p>
          <a:p>
            <a:pPr>
              <a:defRPr/>
            </a:pPr>
            <a:r>
              <a:rPr lang="en-US"/>
              <a:t>….</a:t>
            </a:r>
          </a:p>
        </p:txBody>
      </p:sp>
      <p:pic>
        <p:nvPicPr>
          <p:cNvPr id="13" name="Elemento grafico 12" descr="Atomo">
            <a:extLst>
              <a:ext uri="{FF2B5EF4-FFF2-40B4-BE49-F238E27FC236}">
                <a16:creationId xmlns:a16="http://schemas.microsoft.com/office/drawing/2014/main" xmlns="" id="{23F096BD-48DA-4E69-98BC-3F501EB2E5D5}"/>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221178" y="941438"/>
            <a:ext cx="2384324" cy="2384324"/>
          </a:xfrm>
          <a:prstGeom prst="rect">
            <a:avLst/>
          </a:prstGeom>
        </p:spPr>
      </p:pic>
      <p:pic>
        <p:nvPicPr>
          <p:cNvPr id="21" name="Elemento grafico 20" descr="Libri">
            <a:extLst>
              <a:ext uri="{FF2B5EF4-FFF2-40B4-BE49-F238E27FC236}">
                <a16:creationId xmlns:a16="http://schemas.microsoft.com/office/drawing/2014/main" xmlns="" id="{3E36A49E-9202-4E08-955F-4B278166033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9030362" y="941438"/>
            <a:ext cx="2384324" cy="2384324"/>
          </a:xfrm>
          <a:prstGeom prst="rect">
            <a:avLst/>
          </a:prstGeom>
        </p:spPr>
      </p:pic>
      <p:pic>
        <p:nvPicPr>
          <p:cNvPr id="18" name="Elemento grafico 17" descr="Microscopio">
            <a:extLst>
              <a:ext uri="{FF2B5EF4-FFF2-40B4-BE49-F238E27FC236}">
                <a16:creationId xmlns:a16="http://schemas.microsoft.com/office/drawing/2014/main" xmlns="" id="{E5D51D6D-0701-4712-948E-AE0E9F7017E2}"/>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6221178" y="3508529"/>
            <a:ext cx="2384324" cy="2384324"/>
          </a:xfrm>
          <a:prstGeom prst="rect">
            <a:avLst/>
          </a:prstGeom>
        </p:spPr>
      </p:pic>
      <p:pic>
        <p:nvPicPr>
          <p:cNvPr id="15" name="Elemento grafico 14" descr="Pianeta">
            <a:extLst>
              <a:ext uri="{FF2B5EF4-FFF2-40B4-BE49-F238E27FC236}">
                <a16:creationId xmlns:a16="http://schemas.microsoft.com/office/drawing/2014/main" xmlns="" id="{D5760302-7356-4716-BB71-67F70C1ED83E}"/>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9030362" y="3508529"/>
            <a:ext cx="2384324" cy="2384324"/>
          </a:xfrm>
          <a:prstGeom prst="rect">
            <a:avLst/>
          </a:prstGeom>
        </p:spPr>
      </p:pic>
      <p:sp>
        <p:nvSpPr>
          <p:cNvPr id="49" name="Freeform 12">
            <a:extLst>
              <a:ext uri="{FF2B5EF4-FFF2-40B4-BE49-F238E27FC236}">
                <a16:creationId xmlns:a16="http://schemas.microsoft.com/office/drawing/2014/main" xmlns="" id="{ADD29E3A-4F37-4DBC-8992-D66DBA53C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2B87E20-6020-4B3D-9A34-F5E6449D3ECB}"/>
              </a:ext>
            </a:extLst>
          </p:cNvPr>
          <p:cNvSpPr>
            <a:spLocks noGrp="1"/>
          </p:cNvSpPr>
          <p:nvPr>
            <p:ph idx="1"/>
          </p:nvPr>
        </p:nvSpPr>
        <p:spPr>
          <a:xfrm>
            <a:off x="2067801" y="508794"/>
            <a:ext cx="8229600" cy="5697538"/>
          </a:xfrm>
        </p:spPr>
        <p:style>
          <a:lnRef idx="2">
            <a:schemeClr val="accent6"/>
          </a:lnRef>
          <a:fillRef idx="1">
            <a:schemeClr val="lt1"/>
          </a:fillRef>
          <a:effectRef idx="0">
            <a:schemeClr val="accent6"/>
          </a:effectRef>
          <a:fontRef idx="minor">
            <a:schemeClr val="dk1"/>
          </a:fontRef>
        </p:style>
        <p:txBody>
          <a:bodyPr rtlCol="0">
            <a:normAutofit/>
          </a:bodyPr>
          <a:lstStyle/>
          <a:p>
            <a:pPr marL="0" indent="0">
              <a:buNone/>
              <a:defRPr/>
            </a:pPr>
            <a:endParaRPr lang="it-IT" dirty="0"/>
          </a:p>
        </p:txBody>
      </p:sp>
      <p:sp>
        <p:nvSpPr>
          <p:cNvPr id="4" name="Rettangolo 3">
            <a:extLst>
              <a:ext uri="{FF2B5EF4-FFF2-40B4-BE49-F238E27FC236}">
                <a16:creationId xmlns:a16="http://schemas.microsoft.com/office/drawing/2014/main" xmlns="" id="{67477A9C-2339-4A91-BEE6-5101D9919013}"/>
              </a:ext>
            </a:extLst>
          </p:cNvPr>
          <p:cNvSpPr/>
          <p:nvPr/>
        </p:nvSpPr>
        <p:spPr>
          <a:xfrm>
            <a:off x="4881563" y="928688"/>
            <a:ext cx="1928812"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dirty="0"/>
              <a:t>Studenti differenti</a:t>
            </a:r>
          </a:p>
        </p:txBody>
      </p:sp>
      <p:sp>
        <p:nvSpPr>
          <p:cNvPr id="5" name="Rettangolo 4">
            <a:extLst>
              <a:ext uri="{FF2B5EF4-FFF2-40B4-BE49-F238E27FC236}">
                <a16:creationId xmlns:a16="http://schemas.microsoft.com/office/drawing/2014/main" xmlns="" id="{F42B9DFC-261D-43BC-A2AB-EFE6245A84E2}"/>
              </a:ext>
            </a:extLst>
          </p:cNvPr>
          <p:cNvSpPr/>
          <p:nvPr/>
        </p:nvSpPr>
        <p:spPr>
          <a:xfrm>
            <a:off x="8096251" y="2714626"/>
            <a:ext cx="1285875" cy="7143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dirty="0"/>
              <a:t>Interventi differenti</a:t>
            </a:r>
          </a:p>
        </p:txBody>
      </p:sp>
      <p:sp>
        <p:nvSpPr>
          <p:cNvPr id="6" name="Rettangolo 5">
            <a:extLst>
              <a:ext uri="{FF2B5EF4-FFF2-40B4-BE49-F238E27FC236}">
                <a16:creationId xmlns:a16="http://schemas.microsoft.com/office/drawing/2014/main" xmlns="" id="{57648E53-B478-4C2E-B6F3-AF26F9EF76B7}"/>
              </a:ext>
            </a:extLst>
          </p:cNvPr>
          <p:cNvSpPr/>
          <p:nvPr/>
        </p:nvSpPr>
        <p:spPr>
          <a:xfrm>
            <a:off x="2595563" y="2500313"/>
            <a:ext cx="1428750" cy="857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dirty="0"/>
              <a:t>Strategie differenti</a:t>
            </a:r>
          </a:p>
        </p:txBody>
      </p:sp>
      <p:sp>
        <p:nvSpPr>
          <p:cNvPr id="7" name="Rettangolo 6">
            <a:extLst>
              <a:ext uri="{FF2B5EF4-FFF2-40B4-BE49-F238E27FC236}">
                <a16:creationId xmlns:a16="http://schemas.microsoft.com/office/drawing/2014/main" xmlns="" id="{88C5BFE1-6FBE-4734-AC66-C44C24F248E5}"/>
              </a:ext>
            </a:extLst>
          </p:cNvPr>
          <p:cNvSpPr/>
          <p:nvPr/>
        </p:nvSpPr>
        <p:spPr>
          <a:xfrm>
            <a:off x="4238626" y="4286251"/>
            <a:ext cx="1357313" cy="10001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dirty="0"/>
              <a:t>Vissuti differenti</a:t>
            </a:r>
          </a:p>
        </p:txBody>
      </p:sp>
      <p:sp>
        <p:nvSpPr>
          <p:cNvPr id="8" name="Rettangolo 7">
            <a:extLst>
              <a:ext uri="{FF2B5EF4-FFF2-40B4-BE49-F238E27FC236}">
                <a16:creationId xmlns:a16="http://schemas.microsoft.com/office/drawing/2014/main" xmlns="" id="{3FE62232-7D65-4F26-BB9E-3D321AC50B1E}"/>
              </a:ext>
            </a:extLst>
          </p:cNvPr>
          <p:cNvSpPr/>
          <p:nvPr/>
        </p:nvSpPr>
        <p:spPr>
          <a:xfrm>
            <a:off x="7096125" y="3929064"/>
            <a:ext cx="1500188" cy="7143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dirty="0"/>
              <a:t>Percorsi differenti</a:t>
            </a:r>
          </a:p>
        </p:txBody>
      </p:sp>
      <p:cxnSp>
        <p:nvCxnSpPr>
          <p:cNvPr id="10" name="Connettore 2 9">
            <a:extLst>
              <a:ext uri="{FF2B5EF4-FFF2-40B4-BE49-F238E27FC236}">
                <a16:creationId xmlns:a16="http://schemas.microsoft.com/office/drawing/2014/main" xmlns="" id="{84846276-CA8A-4F45-981A-22204ECAE2D1}"/>
              </a:ext>
            </a:extLst>
          </p:cNvPr>
          <p:cNvCxnSpPr/>
          <p:nvPr/>
        </p:nvCxnSpPr>
        <p:spPr>
          <a:xfrm rot="10800000" flipV="1">
            <a:off x="4167188" y="1928814"/>
            <a:ext cx="785812"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xmlns="" id="{C2D637F5-CC14-49A6-B872-ED6640EB7706}"/>
              </a:ext>
            </a:extLst>
          </p:cNvPr>
          <p:cNvCxnSpPr/>
          <p:nvPr/>
        </p:nvCxnSpPr>
        <p:spPr>
          <a:xfrm rot="5400000">
            <a:off x="3881438" y="2786063"/>
            <a:ext cx="2214563"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2765579C-65E2-4A7C-8A38-C055212BF374}"/>
              </a:ext>
            </a:extLst>
          </p:cNvPr>
          <p:cNvCxnSpPr/>
          <p:nvPr/>
        </p:nvCxnSpPr>
        <p:spPr>
          <a:xfrm>
            <a:off x="6453189" y="2000250"/>
            <a:ext cx="1571625"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xmlns="" id="{8698DB10-0067-4D9D-8515-8BF28E47F7A6}"/>
              </a:ext>
            </a:extLst>
          </p:cNvPr>
          <p:cNvCxnSpPr/>
          <p:nvPr/>
        </p:nvCxnSpPr>
        <p:spPr>
          <a:xfrm rot="16200000" flipH="1">
            <a:off x="5524500" y="2500313"/>
            <a:ext cx="1785938" cy="1071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6AFD431-09B7-42CA-BF39-9FE5DBE53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9711C96E-3D2D-48C8-AAB9-C1CB02D1D5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tx2">
              <a:lumMod val="90000"/>
            </a:schemeClr>
          </a:solidFill>
        </p:grpSpPr>
        <p:sp>
          <p:nvSpPr>
            <p:cNvPr id="11" name="Freeform 11">
              <a:extLst>
                <a:ext uri="{FF2B5EF4-FFF2-40B4-BE49-F238E27FC236}">
                  <a16:creationId xmlns:a16="http://schemas.microsoft.com/office/drawing/2014/main" xmlns="" id="{0D18AF42-7CD5-4754-91D4-1BE53B5D1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xmlns="" id="{A28C8F1A-9407-4D67-8250-D8923BC6DD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xmlns="" id="{5CE0A2B0-F7F1-442C-A287-CD6F729E28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xmlns="" id="{9E69CFA3-AE12-4EAF-A3A1-564BEEFEF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xmlns="" id="{ECB64037-2AE8-4CA9-AD8E-7ACC8618F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xmlns="" id="{8D319B10-EE8E-453F-A137-D7EEFA2089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xmlns="" id="{3283F486-509C-4A42-8EED-794A991D2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xmlns="" id="{EBBFBB12-E756-4386-9C17-CA57438389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xmlns="" id="{7ADD0E7E-F4A6-4B3F-8A2F-BCBFAFBA23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xmlns="" id="{C19FCFB7-5E71-4197-8EC7-2ACB6DB02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xmlns="" id="{EAA533FE-4903-48DD-A921-421A9C44AF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xmlns="" id="{54CC5D8E-0D6C-4021-B84E-5D6182C0E1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olo 1">
            <a:extLst>
              <a:ext uri="{FF2B5EF4-FFF2-40B4-BE49-F238E27FC236}">
                <a16:creationId xmlns:a16="http://schemas.microsoft.com/office/drawing/2014/main" xmlns="" id="{C228C39C-873C-4F7C-B6F7-452AE7A38387}"/>
              </a:ext>
            </a:extLst>
          </p:cNvPr>
          <p:cNvSpPr>
            <a:spLocks noGrp="1"/>
          </p:cNvSpPr>
          <p:nvPr>
            <p:ph type="title"/>
          </p:nvPr>
        </p:nvSpPr>
        <p:spPr>
          <a:xfrm>
            <a:off x="7839756" y="1159566"/>
            <a:ext cx="3662939" cy="4568264"/>
          </a:xfrm>
        </p:spPr>
        <p:txBody>
          <a:bodyPr rtlCol="0" anchor="ctr">
            <a:normAutofit/>
          </a:bodyPr>
          <a:lstStyle/>
          <a:p>
            <a:pPr>
              <a:defRPr/>
            </a:pPr>
            <a:r>
              <a:rPr lang="it-IT">
                <a:solidFill>
                  <a:schemeClr val="bg1">
                    <a:lumMod val="95000"/>
                    <a:lumOff val="5000"/>
                  </a:schemeClr>
                </a:solidFill>
              </a:rPr>
              <a:t>La sfida educativa</a:t>
            </a:r>
            <a:br>
              <a:rPr lang="it-IT">
                <a:solidFill>
                  <a:schemeClr val="bg1">
                    <a:lumMod val="95000"/>
                    <a:lumOff val="5000"/>
                  </a:schemeClr>
                </a:solidFill>
              </a:rPr>
            </a:br>
            <a:endParaRPr lang="it-IT">
              <a:solidFill>
                <a:schemeClr val="bg1">
                  <a:lumMod val="95000"/>
                  <a:lumOff val="5000"/>
                </a:schemeClr>
              </a:solidFill>
            </a:endParaRPr>
          </a:p>
        </p:txBody>
      </p:sp>
      <p:sp>
        <p:nvSpPr>
          <p:cNvPr id="24" name="Freeform 6">
            <a:extLst>
              <a:ext uri="{FF2B5EF4-FFF2-40B4-BE49-F238E27FC236}">
                <a16:creationId xmlns:a16="http://schemas.microsoft.com/office/drawing/2014/main" xmlns="" id="{E7D63BAB-D0DB-4F66-92F9-4D2E0A2E5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Segnaposto contenuto 2">
            <a:extLst>
              <a:ext uri="{FF2B5EF4-FFF2-40B4-BE49-F238E27FC236}">
                <a16:creationId xmlns:a16="http://schemas.microsoft.com/office/drawing/2014/main" xmlns="" id="{39327A67-5D18-41DD-8B2D-89B38CC2F61A}"/>
              </a:ext>
            </a:extLst>
          </p:cNvPr>
          <p:cNvSpPr>
            <a:spLocks noGrp="1"/>
          </p:cNvSpPr>
          <p:nvPr>
            <p:ph idx="1"/>
          </p:nvPr>
        </p:nvSpPr>
        <p:spPr>
          <a:xfrm>
            <a:off x="637310" y="1286934"/>
            <a:ext cx="5292436" cy="4284134"/>
          </a:xfrm>
        </p:spPr>
        <p:txBody>
          <a:bodyPr rtlCol="0" anchor="ctr">
            <a:normAutofit/>
          </a:bodyPr>
          <a:lstStyle/>
          <a:p>
            <a:pPr>
              <a:buNone/>
              <a:defRPr/>
            </a:pPr>
            <a:r>
              <a:rPr lang="it-IT">
                <a:solidFill>
                  <a:srgbClr val="FFFFFF"/>
                </a:solidFill>
              </a:rPr>
              <a:t>Strategie</a:t>
            </a:r>
          </a:p>
          <a:p>
            <a:pPr marL="0" indent="0">
              <a:buNone/>
              <a:defRPr/>
            </a:pPr>
            <a:r>
              <a:rPr lang="it-IT" u="sng">
                <a:solidFill>
                  <a:srgbClr val="FFFFFF"/>
                </a:solidFill>
              </a:rPr>
              <a:t>Compensative </a:t>
            </a:r>
            <a:r>
              <a:rPr lang="it-IT">
                <a:solidFill>
                  <a:srgbClr val="FFFFFF"/>
                </a:solidFill>
              </a:rPr>
              <a:t> </a:t>
            </a:r>
          </a:p>
          <a:p>
            <a:pPr marL="0" indent="0">
              <a:buNone/>
              <a:defRPr/>
            </a:pPr>
            <a:r>
              <a:rPr lang="it-IT" u="sng">
                <a:solidFill>
                  <a:srgbClr val="FFFFFF"/>
                </a:solidFill>
              </a:rPr>
              <a:t>Dispensative</a:t>
            </a:r>
          </a:p>
          <a:p>
            <a:pPr>
              <a:buNone/>
              <a:defRPr/>
            </a:pPr>
            <a:endParaRPr lang="it-IT" b="1">
              <a:solidFill>
                <a:srgbClr val="FFFFFF"/>
              </a:solidFill>
            </a:endParaRPr>
          </a:p>
          <a:p>
            <a:pPr>
              <a:buNone/>
              <a:defRPr/>
            </a:pPr>
            <a:r>
              <a:rPr lang="it-IT" b="1">
                <a:solidFill>
                  <a:srgbClr val="FFFFFF"/>
                </a:solidFill>
              </a:rPr>
              <a:t>ma soprattutto</a:t>
            </a:r>
          </a:p>
          <a:p>
            <a:pPr>
              <a:buNone/>
              <a:defRPr/>
            </a:pPr>
            <a:r>
              <a:rPr lang="it-IT" b="1">
                <a:solidFill>
                  <a:srgbClr val="FFFFFF"/>
                </a:solidFill>
              </a:rPr>
              <a:t>DIDATTICHE, EDUCATIVE, EVOLUTIVE</a:t>
            </a:r>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B4FA1CFA-FA0E-4F48-9155-BEF795219F22}"/>
              </a:ext>
            </a:extLst>
          </p:cNvPr>
          <p:cNvGraphicFramePr>
            <a:graphicFrameLocks noGrp="1"/>
          </p:cNvGraphicFramePr>
          <p:nvPr/>
        </p:nvGraphicFramePr>
        <p:xfrm>
          <a:off x="1847850" y="115889"/>
          <a:ext cx="8569326" cy="5771103"/>
        </p:xfrm>
        <a:graphic>
          <a:graphicData uri="http://schemas.openxmlformats.org/drawingml/2006/table">
            <a:tbl>
              <a:tblPr firstRow="1" bandRow="1">
                <a:tableStyleId>{5C22544A-7EE6-4342-B048-85BDC9FD1C3A}</a:tableStyleId>
              </a:tblPr>
              <a:tblGrid>
                <a:gridCol w="4284663">
                  <a:extLst>
                    <a:ext uri="{9D8B030D-6E8A-4147-A177-3AD203B41FA5}">
                      <a16:colId xmlns:a16="http://schemas.microsoft.com/office/drawing/2014/main" xmlns="" val="20000"/>
                    </a:ext>
                  </a:extLst>
                </a:gridCol>
                <a:gridCol w="4284663">
                  <a:extLst>
                    <a:ext uri="{9D8B030D-6E8A-4147-A177-3AD203B41FA5}">
                      <a16:colId xmlns:a16="http://schemas.microsoft.com/office/drawing/2014/main" xmlns="" val="20001"/>
                    </a:ext>
                  </a:extLst>
                </a:gridCol>
              </a:tblGrid>
              <a:tr h="817135">
                <a:tc>
                  <a:txBody>
                    <a:bodyPr/>
                    <a:lstStyle/>
                    <a:p>
                      <a:pPr algn="ctr"/>
                      <a:r>
                        <a:rPr lang="it-IT" sz="36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DISPENSARE</a:t>
                      </a:r>
                    </a:p>
                  </a:txBody>
                  <a:tcPr marL="91444" marR="91444" marT="45714" marB="45714">
                    <a:noFill/>
                  </a:tcPr>
                </a:tc>
                <a:tc>
                  <a:txBody>
                    <a:bodyPr/>
                    <a:lstStyle/>
                    <a:p>
                      <a:pPr algn="ctr"/>
                      <a:r>
                        <a:rPr lang="it-IT" sz="3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COMPENSARE</a:t>
                      </a:r>
                    </a:p>
                  </a:txBody>
                  <a:tcPr marL="91444" marR="91444" marT="45714" marB="45714">
                    <a:noFill/>
                  </a:tcPr>
                </a:tc>
                <a:extLst>
                  <a:ext uri="{0D108BD9-81ED-4DB2-BD59-A6C34878D82A}">
                    <a16:rowId xmlns:a16="http://schemas.microsoft.com/office/drawing/2014/main" xmlns="" val="10000"/>
                  </a:ext>
                </a:extLst>
              </a:tr>
              <a:tr h="473420">
                <a:tc>
                  <a:txBody>
                    <a:bodyPr/>
                    <a:lstStyle/>
                    <a:p>
                      <a:pPr algn="ctr"/>
                      <a:r>
                        <a:rPr lang="it-IT" sz="1800" i="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Misure dispensative</a:t>
                      </a:r>
                    </a:p>
                  </a:txBody>
                  <a:tcPr marL="91444" marR="91444" marT="45714" marB="45714"/>
                </a:tc>
                <a:tc>
                  <a:txBody>
                    <a:bodyPr/>
                    <a:lstStyle/>
                    <a:p>
                      <a:pPr algn="ctr"/>
                      <a:r>
                        <a:rPr lang="it-IT" sz="1800"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Strumenti compensativi</a:t>
                      </a:r>
                    </a:p>
                  </a:txBody>
                  <a:tcPr marL="91444" marR="91444" marT="45714" marB="45714"/>
                </a:tc>
                <a:extLst>
                  <a:ext uri="{0D108BD9-81ED-4DB2-BD59-A6C34878D82A}">
                    <a16:rowId xmlns:a16="http://schemas.microsoft.com/office/drawing/2014/main" xmlns="" val="10001"/>
                  </a:ext>
                </a:extLst>
              </a:tr>
              <a:tr h="4480007">
                <a:tc>
                  <a:txBody>
                    <a:bodyPr/>
                    <a:lstStyle/>
                    <a:p>
                      <a:pPr algn="ctr"/>
                      <a:r>
                        <a:rPr lang="it-IT" sz="1800" dirty="0">
                          <a:latin typeface="Verdana" panose="020B0604030504040204" pitchFamily="34" charset="0"/>
                          <a:ea typeface="Verdana" panose="020B0604030504040204" pitchFamily="34" charset="0"/>
                          <a:cs typeface="Verdana" panose="020B0604030504040204" pitchFamily="34" charset="0"/>
                        </a:rPr>
                        <a:t>Le </a:t>
                      </a:r>
                      <a:r>
                        <a:rPr lang="it-IT" sz="1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misure dispensative </a:t>
                      </a:r>
                    </a:p>
                    <a:p>
                      <a:pPr algn="ctr"/>
                      <a:r>
                        <a:rPr lang="it-IT" sz="1800" dirty="0">
                          <a:latin typeface="Verdana" panose="020B0604030504040204" pitchFamily="34" charset="0"/>
                          <a:ea typeface="Verdana" panose="020B0604030504040204" pitchFamily="34" charset="0"/>
                          <a:cs typeface="Verdana" panose="020B0604030504040204" pitchFamily="34" charset="0"/>
                        </a:rPr>
                        <a:t>rappresentano una </a:t>
                      </a:r>
                      <a:r>
                        <a:rPr lang="it-IT" sz="1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presa </a:t>
                      </a:r>
                    </a:p>
                    <a:p>
                      <a:pPr algn="ctr"/>
                      <a:r>
                        <a:rPr lang="it-IT" sz="1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d'atto</a:t>
                      </a:r>
                      <a:r>
                        <a:rPr lang="it-IT" sz="1800" dirty="0">
                          <a:latin typeface="Verdana" panose="020B0604030504040204" pitchFamily="34" charset="0"/>
                          <a:ea typeface="Verdana" panose="020B0604030504040204" pitchFamily="34" charset="0"/>
                          <a:cs typeface="Verdana" panose="020B0604030504040204" pitchFamily="34" charset="0"/>
                        </a:rPr>
                        <a:t> della situazione e </a:t>
                      </a:r>
                    </a:p>
                    <a:p>
                      <a:pPr algn="ctr"/>
                      <a:r>
                        <a:rPr lang="it-IT" sz="1800" dirty="0">
                          <a:latin typeface="Verdana" panose="020B0604030504040204" pitchFamily="34" charset="0"/>
                          <a:ea typeface="Verdana" panose="020B0604030504040204" pitchFamily="34" charset="0"/>
                          <a:cs typeface="Verdana" panose="020B0604030504040204" pitchFamily="34" charset="0"/>
                        </a:rPr>
                        <a:t>hanno lo scopo di evitare, </a:t>
                      </a:r>
                    </a:p>
                    <a:p>
                      <a:pPr algn="ctr"/>
                      <a:r>
                        <a:rPr lang="it-IT" sz="1800" dirty="0">
                          <a:latin typeface="Verdana" panose="020B0604030504040204" pitchFamily="34" charset="0"/>
                          <a:ea typeface="Verdana" panose="020B0604030504040204" pitchFamily="34" charset="0"/>
                          <a:cs typeface="Verdana" panose="020B0604030504040204" pitchFamily="34" charset="0"/>
                        </a:rPr>
                        <a:t>con un'adeguata azione </a:t>
                      </a:r>
                    </a:p>
                    <a:p>
                      <a:pPr algn="ctr"/>
                      <a:r>
                        <a:rPr lang="it-IT" sz="1800" dirty="0">
                          <a:latin typeface="Verdana" panose="020B0604030504040204" pitchFamily="34" charset="0"/>
                          <a:ea typeface="Verdana" panose="020B0604030504040204" pitchFamily="34" charset="0"/>
                          <a:cs typeface="Verdana" panose="020B0604030504040204" pitchFamily="34" charset="0"/>
                        </a:rPr>
                        <a:t>di tutela, che il disturbo </a:t>
                      </a:r>
                    </a:p>
                    <a:p>
                      <a:pPr algn="ctr"/>
                      <a:r>
                        <a:rPr lang="it-IT" sz="1800" dirty="0">
                          <a:latin typeface="Verdana" panose="020B0604030504040204" pitchFamily="34" charset="0"/>
                          <a:ea typeface="Verdana" panose="020B0604030504040204" pitchFamily="34" charset="0"/>
                          <a:cs typeface="Verdana" panose="020B0604030504040204" pitchFamily="34" charset="0"/>
                        </a:rPr>
                        <a:t>possa comportare un </a:t>
                      </a:r>
                    </a:p>
                    <a:p>
                      <a:pPr algn="ctr"/>
                      <a:r>
                        <a:rPr lang="it-IT" sz="1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generale insuccesso </a:t>
                      </a:r>
                    </a:p>
                    <a:p>
                      <a:pPr algn="ctr"/>
                      <a:r>
                        <a:rPr lang="it-IT" sz="1800" dirty="0">
                          <a:latin typeface="Verdana" panose="020B0604030504040204" pitchFamily="34" charset="0"/>
                          <a:ea typeface="Verdana" panose="020B0604030504040204" pitchFamily="34" charset="0"/>
                          <a:cs typeface="Verdana" panose="020B0604030504040204" pitchFamily="34" charset="0"/>
                        </a:rPr>
                        <a:t>scolastico con ricadute </a:t>
                      </a:r>
                    </a:p>
                    <a:p>
                      <a:pPr algn="ctr"/>
                      <a:r>
                        <a:rPr lang="it-IT" sz="1800" dirty="0">
                          <a:latin typeface="Verdana" panose="020B0604030504040204" pitchFamily="34" charset="0"/>
                          <a:ea typeface="Verdana" panose="020B0604030504040204" pitchFamily="34" charset="0"/>
                          <a:cs typeface="Verdana" panose="020B0604030504040204" pitchFamily="34" charset="0"/>
                        </a:rPr>
                        <a:t>personali, anche gravi. </a:t>
                      </a:r>
                    </a:p>
                    <a:p>
                      <a:pPr algn="ctr"/>
                      <a:endParaRPr lang="it-IT" sz="1800" dirty="0">
                        <a:latin typeface="Verdana" panose="020B0604030504040204" pitchFamily="34" charset="0"/>
                        <a:ea typeface="Verdana" panose="020B0604030504040204" pitchFamily="34" charset="0"/>
                        <a:cs typeface="Verdana" panose="020B0604030504040204" pitchFamily="34" charset="0"/>
                      </a:endParaRPr>
                    </a:p>
                    <a:p>
                      <a:pPr algn="ctr"/>
                      <a:r>
                        <a:rPr lang="it-IT" sz="1800" dirty="0">
                          <a:latin typeface="Verdana" panose="020B0604030504040204" pitchFamily="34" charset="0"/>
                          <a:ea typeface="Verdana" panose="020B0604030504040204" pitchFamily="34" charset="0"/>
                          <a:cs typeface="Verdana" panose="020B0604030504040204" pitchFamily="34" charset="0"/>
                        </a:rPr>
                        <a:t>Dipendono dagli altri.</a:t>
                      </a:r>
                    </a:p>
                    <a:p>
                      <a:pPr algn="ctr"/>
                      <a:r>
                        <a:rPr lang="it-IT" sz="1800" dirty="0">
                          <a:latin typeface="Verdana" panose="020B0604030504040204" pitchFamily="34" charset="0"/>
                          <a:ea typeface="Verdana" panose="020B0604030504040204" pitchFamily="34" charset="0"/>
                          <a:cs typeface="Verdana" panose="020B0604030504040204" pitchFamily="34" charset="0"/>
                        </a:rPr>
                        <a:t>Il soggetto con DSA può </a:t>
                      </a:r>
                    </a:p>
                    <a:p>
                      <a:pPr algn="ctr"/>
                      <a:r>
                        <a:rPr lang="it-IT" sz="1800" dirty="0">
                          <a:latin typeface="Verdana" panose="020B0604030504040204" pitchFamily="34" charset="0"/>
                          <a:ea typeface="Verdana" panose="020B0604030504040204" pitchFamily="34" charset="0"/>
                          <a:cs typeface="Verdana" panose="020B0604030504040204" pitchFamily="34" charset="0"/>
                        </a:rPr>
                        <a:t>solo chiederle. </a:t>
                      </a:r>
                    </a:p>
                    <a:p>
                      <a:pPr algn="ctr"/>
                      <a:r>
                        <a:rPr lang="it-IT" sz="1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Non danno autonomia</a:t>
                      </a:r>
                    </a:p>
                  </a:txBody>
                  <a:tcPr marL="91444" marR="91444" marT="45714" marB="45714"/>
                </a:tc>
                <a:tc>
                  <a:txBody>
                    <a:bodyPr/>
                    <a:lstStyle/>
                    <a:p>
                      <a:pPr algn="ctr"/>
                      <a:r>
                        <a:rPr lang="it-IT" sz="1800" dirty="0">
                          <a:latin typeface="Verdana" panose="020B0604030504040204" pitchFamily="34" charset="0"/>
                          <a:ea typeface="Verdana" panose="020B0604030504040204" pitchFamily="34" charset="0"/>
                          <a:cs typeface="Verdana" panose="020B0604030504040204" pitchFamily="34" charset="0"/>
                        </a:rPr>
                        <a:t>La </a:t>
                      </a: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compensazione</a:t>
                      </a:r>
                      <a:r>
                        <a:rPr lang="it-IT" sz="1800" dirty="0">
                          <a:latin typeface="Verdana" panose="020B0604030504040204" pitchFamily="34" charset="0"/>
                          <a:ea typeface="Verdana" panose="020B0604030504040204" pitchFamily="34" charset="0"/>
                          <a:cs typeface="Verdana" panose="020B0604030504040204" pitchFamily="34" charset="0"/>
                        </a:rPr>
                        <a:t>, </a:t>
                      </a:r>
                    </a:p>
                    <a:p>
                      <a:pPr algn="ctr"/>
                      <a:r>
                        <a:rPr lang="it-IT" sz="1800" dirty="0">
                          <a:latin typeface="Verdana" panose="020B0604030504040204" pitchFamily="34" charset="0"/>
                          <a:ea typeface="Verdana" panose="020B0604030504040204" pitchFamily="34" charset="0"/>
                          <a:cs typeface="Verdana" panose="020B0604030504040204" pitchFamily="34" charset="0"/>
                        </a:rPr>
                        <a:t>nei sui vari aspetti, </a:t>
                      </a:r>
                    </a:p>
                    <a:p>
                      <a:pPr algn="ctr"/>
                      <a:r>
                        <a:rPr lang="it-IT" sz="1800" dirty="0">
                          <a:latin typeface="Verdana" panose="020B0604030504040204" pitchFamily="34" charset="0"/>
                          <a:ea typeface="Verdana" panose="020B0604030504040204" pitchFamily="34" charset="0"/>
                          <a:cs typeface="Verdana" panose="020B0604030504040204" pitchFamily="34" charset="0"/>
                        </a:rPr>
                        <a:t>rappresenta un'azione </a:t>
                      </a:r>
                    </a:p>
                    <a:p>
                      <a:pPr algn="ctr"/>
                      <a:r>
                        <a:rPr lang="it-IT" sz="1800" dirty="0">
                          <a:latin typeface="Verdana" panose="020B0604030504040204" pitchFamily="34" charset="0"/>
                          <a:ea typeface="Verdana" panose="020B0604030504040204" pitchFamily="34" charset="0"/>
                          <a:cs typeface="Verdana" panose="020B0604030504040204" pitchFamily="34" charset="0"/>
                        </a:rPr>
                        <a:t>che mira a </a:t>
                      </a: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ridurre gli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effetti negativi del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disturbo</a:t>
                      </a:r>
                      <a:r>
                        <a:rPr lang="it-IT" sz="1800" dirty="0">
                          <a:latin typeface="Verdana" panose="020B0604030504040204" pitchFamily="34" charset="0"/>
                          <a:ea typeface="Verdana" panose="020B0604030504040204" pitchFamily="34" charset="0"/>
                          <a:cs typeface="Verdana" panose="020B0604030504040204" pitchFamily="34" charset="0"/>
                        </a:rPr>
                        <a:t> per </a:t>
                      </a:r>
                    </a:p>
                    <a:p>
                      <a:pPr algn="ctr"/>
                      <a:r>
                        <a:rPr lang="it-IT" sz="1800" dirty="0">
                          <a:latin typeface="Verdana" panose="020B0604030504040204" pitchFamily="34" charset="0"/>
                          <a:ea typeface="Verdana" panose="020B0604030504040204" pitchFamily="34" charset="0"/>
                          <a:cs typeface="Verdana" panose="020B0604030504040204" pitchFamily="34" charset="0"/>
                        </a:rPr>
                        <a:t>raggiungere comunque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prestazioni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funzionalmente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adeguate</a:t>
                      </a:r>
                      <a:r>
                        <a:rPr lang="it-IT" sz="1800" dirty="0">
                          <a:latin typeface="Verdana" panose="020B0604030504040204" pitchFamily="34" charset="0"/>
                          <a:ea typeface="Verdana" panose="020B0604030504040204" pitchFamily="34" charset="0"/>
                          <a:cs typeface="Verdana" panose="020B0604030504040204" pitchFamily="34" charset="0"/>
                        </a:rPr>
                        <a:t>. </a:t>
                      </a:r>
                    </a:p>
                    <a:p>
                      <a:pPr algn="ctr"/>
                      <a:endParaRPr lang="it-IT" sz="1800" dirty="0">
                        <a:latin typeface="Verdana" panose="020B0604030504040204" pitchFamily="34" charset="0"/>
                        <a:ea typeface="Verdana" panose="020B0604030504040204" pitchFamily="34" charset="0"/>
                        <a:cs typeface="Verdana" panose="020B0604030504040204" pitchFamily="34" charset="0"/>
                      </a:endParaRPr>
                    </a:p>
                    <a:p>
                      <a:pPr algn="ctr"/>
                      <a:r>
                        <a:rPr lang="it-IT" sz="1800" dirty="0">
                          <a:latin typeface="Verdana" panose="020B0604030504040204" pitchFamily="34" charset="0"/>
                          <a:ea typeface="Verdana" panose="020B0604030504040204" pitchFamily="34" charset="0"/>
                          <a:cs typeface="Verdana" panose="020B0604030504040204" pitchFamily="34" charset="0"/>
                        </a:rPr>
                        <a:t>Sono fortemente </a:t>
                      </a:r>
                    </a:p>
                    <a:p>
                      <a:pPr algn="ctr"/>
                      <a:r>
                        <a:rPr lang="it-IT" sz="1800" dirty="0">
                          <a:latin typeface="Verdana" panose="020B0604030504040204" pitchFamily="34" charset="0"/>
                          <a:ea typeface="Verdana" panose="020B0604030504040204" pitchFamily="34" charset="0"/>
                          <a:cs typeface="Verdana" panose="020B0604030504040204" pitchFamily="34" charset="0"/>
                        </a:rPr>
                        <a:t>connesse alle abilità </a:t>
                      </a:r>
                    </a:p>
                    <a:p>
                      <a:pPr algn="ctr"/>
                      <a:r>
                        <a:rPr lang="it-IT" sz="1800" dirty="0">
                          <a:latin typeface="Verdana" panose="020B0604030504040204" pitchFamily="34" charset="0"/>
                          <a:ea typeface="Verdana" panose="020B0604030504040204" pitchFamily="34" charset="0"/>
                          <a:cs typeface="Verdana" panose="020B0604030504040204" pitchFamily="34" charset="0"/>
                        </a:rPr>
                        <a:t>personali.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Possono dare </a:t>
                      </a:r>
                    </a:p>
                    <a:p>
                      <a:pPr algn="ctr"/>
                      <a:r>
                        <a:rPr lang="it-IT" sz="1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effettiva autonomia.</a:t>
                      </a:r>
                    </a:p>
                  </a:txBody>
                  <a:tcPr marL="91444" marR="91444" marT="45714" marB="45714"/>
                </a:tc>
                <a:extLst>
                  <a:ext uri="{0D108BD9-81ED-4DB2-BD59-A6C34878D82A}">
                    <a16:rowId xmlns:a16="http://schemas.microsoft.com/office/drawing/2014/main" xmlns="" val="10002"/>
                  </a:ext>
                </a:extLst>
              </a:tr>
            </a:tbl>
          </a:graphicData>
        </a:graphic>
      </p:graphicFrame>
      <p:sp>
        <p:nvSpPr>
          <p:cNvPr id="7" name="Rettangolo 6">
            <a:extLst>
              <a:ext uri="{FF2B5EF4-FFF2-40B4-BE49-F238E27FC236}">
                <a16:creationId xmlns:a16="http://schemas.microsoft.com/office/drawing/2014/main" xmlns="" id="{91CEDEAA-5D30-41A1-A2ED-A2E8D3E9A048}"/>
              </a:ext>
            </a:extLst>
          </p:cNvPr>
          <p:cNvSpPr/>
          <p:nvPr/>
        </p:nvSpPr>
        <p:spPr>
          <a:xfrm>
            <a:off x="1847851" y="6021389"/>
            <a:ext cx="8424863" cy="369887"/>
          </a:xfrm>
          <a:prstGeom prst="rect">
            <a:avLst/>
          </a:prstGeom>
        </p:spPr>
        <p:txBody>
          <a:bodyPr>
            <a:spAutoFit/>
          </a:bodyPr>
          <a:lstStyle/>
          <a:p>
            <a:pPr algn="ctr">
              <a:defRPr/>
            </a:pPr>
            <a:r>
              <a:rPr lang="it-IT" i="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Nella vita adulta le misure dispensative praticamente non esistono</a:t>
            </a:r>
          </a:p>
        </p:txBody>
      </p:sp>
      <p:pic>
        <p:nvPicPr>
          <p:cNvPr id="9233" name="Immagine 7">
            <a:extLst>
              <a:ext uri="{FF2B5EF4-FFF2-40B4-BE49-F238E27FC236}">
                <a16:creationId xmlns:a16="http://schemas.microsoft.com/office/drawing/2014/main" xmlns="" id="{892874D9-4EFE-40CD-AAFA-8911246272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4651" y="6291263"/>
            <a:ext cx="1236663"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8" name="Titolo 1">
            <a:extLst>
              <a:ext uri="{FF2B5EF4-FFF2-40B4-BE49-F238E27FC236}">
                <a16:creationId xmlns:a16="http://schemas.microsoft.com/office/drawing/2014/main" xmlns="" id="{861BAD0E-2262-4E00-B933-6120A0C89F62}"/>
              </a:ext>
            </a:extLst>
          </p:cNvPr>
          <p:cNvSpPr>
            <a:spLocks noGrp="1"/>
          </p:cNvSpPr>
          <p:nvPr>
            <p:ph type="title"/>
          </p:nvPr>
        </p:nvSpPr>
        <p:spPr>
          <a:xfrm>
            <a:off x="1259893" y="3101093"/>
            <a:ext cx="2454052" cy="3029344"/>
          </a:xfrm>
        </p:spPr>
        <p:txBody>
          <a:bodyPr>
            <a:normAutofit/>
          </a:bodyPr>
          <a:lstStyle/>
          <a:p>
            <a:pPr eaLnBrk="1" hangingPunct="1"/>
            <a:r>
              <a:rPr lang="it-IT" altLang="it-IT" sz="3200">
                <a:solidFill>
                  <a:schemeClr val="bg1"/>
                </a:solidFill>
              </a:rPr>
              <a:t>La  difficoltà di lettura</a:t>
            </a:r>
          </a:p>
        </p:txBody>
      </p:sp>
      <p:sp>
        <p:nvSpPr>
          <p:cNvPr id="76"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541" name="Segnaposto contenuto 2">
            <a:extLst>
              <a:ext uri="{FF2B5EF4-FFF2-40B4-BE49-F238E27FC236}">
                <a16:creationId xmlns:a16="http://schemas.microsoft.com/office/drawing/2014/main" xmlns="" id="{772A8C35-D1B2-41D5-BA1D-1B6879F352BE}"/>
              </a:ext>
            </a:extLst>
          </p:cNvPr>
          <p:cNvGraphicFramePr>
            <a:graphicFrameLocks noGrp="1"/>
          </p:cNvGraphicFramePr>
          <p:nvPr>
            <p:ph idx="1"/>
            <p:extLst>
              <p:ext uri="{D42A27DB-BD31-4B8C-83A1-F6EECF244321}">
                <p14:modId xmlns:p14="http://schemas.microsoft.com/office/powerpoint/2010/main" xmlns="" val="170908229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Titolo 1">
            <a:extLst>
              <a:ext uri="{FF2B5EF4-FFF2-40B4-BE49-F238E27FC236}">
                <a16:creationId xmlns:a16="http://schemas.microsoft.com/office/drawing/2014/main" xmlns="" id="{FD520502-1FD2-4A7C-BCE6-DB68CDB75E5A}"/>
              </a:ext>
            </a:extLst>
          </p:cNvPr>
          <p:cNvSpPr>
            <a:spLocks noGrp="1"/>
          </p:cNvSpPr>
          <p:nvPr>
            <p:ph type="title"/>
          </p:nvPr>
        </p:nvSpPr>
        <p:spPr>
          <a:xfrm>
            <a:off x="1259893" y="3101093"/>
            <a:ext cx="2454052" cy="3029344"/>
          </a:xfrm>
        </p:spPr>
        <p:txBody>
          <a:bodyPr>
            <a:normAutofit/>
          </a:bodyPr>
          <a:lstStyle/>
          <a:p>
            <a:pPr eaLnBrk="1" hangingPunct="1"/>
            <a:r>
              <a:rPr lang="it-IT" altLang="it-IT" sz="3200">
                <a:solidFill>
                  <a:schemeClr val="bg1"/>
                </a:solidFill>
              </a:rPr>
              <a:t>Se è dislessia…</a:t>
            </a:r>
          </a:p>
        </p:txBody>
      </p:sp>
      <p:sp>
        <p:nvSpPr>
          <p:cNvPr id="76"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613" name="Segnaposto contenuto 2">
            <a:extLst>
              <a:ext uri="{FF2B5EF4-FFF2-40B4-BE49-F238E27FC236}">
                <a16:creationId xmlns:a16="http://schemas.microsoft.com/office/drawing/2014/main" xmlns="" id="{5C70DDB5-8ECF-4323-9C2A-10620F2847A5}"/>
              </a:ext>
            </a:extLst>
          </p:cNvPr>
          <p:cNvGraphicFramePr>
            <a:graphicFrameLocks noGrp="1"/>
          </p:cNvGraphicFramePr>
          <p:nvPr>
            <p:ph idx="1"/>
            <p:extLst>
              <p:ext uri="{D42A27DB-BD31-4B8C-83A1-F6EECF244321}">
                <p14:modId xmlns:p14="http://schemas.microsoft.com/office/powerpoint/2010/main" xmlns="" val="197379344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175CD74B-9CE8-4F20-A3E4-A22A7F036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AA6C1843-F716-4830-B701-EB0F2096237D}"/>
              </a:ext>
            </a:extLst>
          </p:cNvPr>
          <p:cNvSpPr>
            <a:spLocks noGrp="1"/>
          </p:cNvSpPr>
          <p:nvPr>
            <p:ph type="title"/>
          </p:nvPr>
        </p:nvSpPr>
        <p:spPr>
          <a:xfrm>
            <a:off x="1794897" y="624110"/>
            <a:ext cx="9712998" cy="1280890"/>
          </a:xfrm>
        </p:spPr>
        <p:txBody>
          <a:bodyPr rtlCol="0">
            <a:normAutofit/>
          </a:bodyPr>
          <a:lstStyle/>
          <a:p>
            <a:pPr>
              <a:defRPr/>
            </a:pPr>
            <a:r>
              <a:rPr lang="it-IT"/>
              <a:t>Quando si utilizza la lettura?</a:t>
            </a:r>
            <a:br>
              <a:rPr lang="it-IT"/>
            </a:br>
            <a:endParaRPr lang="it-IT"/>
          </a:p>
        </p:txBody>
      </p:sp>
      <p:sp>
        <p:nvSpPr>
          <p:cNvPr id="76" name="Rectangle 75">
            <a:extLst>
              <a:ext uri="{FF2B5EF4-FFF2-40B4-BE49-F238E27FC236}">
                <a16:creationId xmlns:a16="http://schemas.microsoft.com/office/drawing/2014/main" xmlns="" id="{99C44665-BECF-4482-A00C-E4BE2A87D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11">
            <a:extLst>
              <a:ext uri="{FF2B5EF4-FFF2-40B4-BE49-F238E27FC236}">
                <a16:creationId xmlns:a16="http://schemas.microsoft.com/office/drawing/2014/main" xmlns="" id="{20398C1D-D011-4BA8-AC81-E829677B8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6565" name="Segnaposto contenuto 2">
            <a:extLst>
              <a:ext uri="{FF2B5EF4-FFF2-40B4-BE49-F238E27FC236}">
                <a16:creationId xmlns:a16="http://schemas.microsoft.com/office/drawing/2014/main" xmlns="" id="{0E584A39-8491-4CB7-95A4-5ED71BD3F889}"/>
              </a:ext>
            </a:extLst>
          </p:cNvPr>
          <p:cNvGraphicFramePr>
            <a:graphicFrameLocks noGrp="1"/>
          </p:cNvGraphicFramePr>
          <p:nvPr>
            <p:ph idx="1"/>
            <p:extLst>
              <p:ext uri="{D42A27DB-BD31-4B8C-83A1-F6EECF244321}">
                <p14:modId xmlns:p14="http://schemas.microsoft.com/office/powerpoint/2010/main" xmlns="" val="77225060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175CD74B-9CE8-4F20-A3E4-A22A7F036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Rectangle 2">
            <a:extLst>
              <a:ext uri="{FF2B5EF4-FFF2-40B4-BE49-F238E27FC236}">
                <a16:creationId xmlns:a16="http://schemas.microsoft.com/office/drawing/2014/main" xmlns="" id="{D4DBC8A7-95A2-4992-B141-9167AF1D7334}"/>
              </a:ext>
            </a:extLst>
          </p:cNvPr>
          <p:cNvSpPr>
            <a:spLocks noGrp="1" noChangeArrowheads="1"/>
          </p:cNvSpPr>
          <p:nvPr>
            <p:ph type="title"/>
          </p:nvPr>
        </p:nvSpPr>
        <p:spPr>
          <a:xfrm>
            <a:off x="1794897" y="624110"/>
            <a:ext cx="9712998" cy="1280890"/>
          </a:xfrm>
        </p:spPr>
        <p:txBody>
          <a:bodyPr>
            <a:normAutofit/>
          </a:bodyPr>
          <a:lstStyle/>
          <a:p>
            <a:pPr eaLnBrk="1" hangingPunct="1"/>
            <a:r>
              <a:rPr lang="it-IT" altLang="it-IT"/>
              <a:t>Ricaduta scolastica</a:t>
            </a:r>
          </a:p>
        </p:txBody>
      </p:sp>
      <p:sp>
        <p:nvSpPr>
          <p:cNvPr id="76" name="Rectangle 75">
            <a:extLst>
              <a:ext uri="{FF2B5EF4-FFF2-40B4-BE49-F238E27FC236}">
                <a16:creationId xmlns:a16="http://schemas.microsoft.com/office/drawing/2014/main" xmlns="" id="{99C44665-BECF-4482-A00C-E4BE2A87D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11">
            <a:extLst>
              <a:ext uri="{FF2B5EF4-FFF2-40B4-BE49-F238E27FC236}">
                <a16:creationId xmlns:a16="http://schemas.microsoft.com/office/drawing/2014/main" xmlns="" id="{20398C1D-D011-4BA8-AC81-E829677B8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9637" name="Rectangle 3">
            <a:extLst>
              <a:ext uri="{FF2B5EF4-FFF2-40B4-BE49-F238E27FC236}">
                <a16:creationId xmlns:a16="http://schemas.microsoft.com/office/drawing/2014/main" xmlns="" id="{ED4573CB-EEBB-4954-94FA-6DF7C279F4C9}"/>
              </a:ext>
            </a:extLst>
          </p:cNvPr>
          <p:cNvGraphicFramePr>
            <a:graphicFrameLocks noGrp="1"/>
          </p:cNvGraphicFramePr>
          <p:nvPr>
            <p:ph idx="1"/>
            <p:extLst>
              <p:ext uri="{D42A27DB-BD31-4B8C-83A1-F6EECF244321}">
                <p14:modId xmlns:p14="http://schemas.microsoft.com/office/powerpoint/2010/main" xmlns="" val="24170267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p:cNvSpPr>
            <a:spLocks noGrp="1"/>
          </p:cNvSpPr>
          <p:nvPr>
            <p:ph type="title"/>
          </p:nvPr>
        </p:nvSpPr>
        <p:spPr>
          <a:xfrm>
            <a:off x="541867" y="787400"/>
            <a:ext cx="7145866" cy="778933"/>
          </a:xfrm>
        </p:spPr>
        <p:txBody>
          <a:bodyPr anchor="ctr">
            <a:normAutofit/>
          </a:bodyPr>
          <a:lstStyle/>
          <a:p>
            <a:r>
              <a:rPr lang="it-IT" sz="3200">
                <a:solidFill>
                  <a:srgbClr val="FEFFFF"/>
                </a:solidFill>
              </a:rPr>
              <a:t>L’ INCLUSIONE riguarda  TUTTI</a:t>
            </a:r>
          </a:p>
        </p:txBody>
      </p:sp>
      <p:sp>
        <p:nvSpPr>
          <p:cNvPr id="3" name="Segnaposto contenuto 2"/>
          <p:cNvSpPr>
            <a:spLocks noGrp="1"/>
          </p:cNvSpPr>
          <p:nvPr>
            <p:ph idx="1"/>
          </p:nvPr>
        </p:nvSpPr>
        <p:spPr>
          <a:xfrm>
            <a:off x="541866" y="2032000"/>
            <a:ext cx="7145867" cy="3879222"/>
          </a:xfrm>
        </p:spPr>
        <p:txBody>
          <a:bodyPr>
            <a:normAutofit/>
          </a:bodyPr>
          <a:lstStyle/>
          <a:p>
            <a:pPr marL="0" indent="0">
              <a:buNone/>
            </a:pPr>
            <a:r>
              <a:rPr lang="it-IT" sz="2400" b="1" dirty="0">
                <a:solidFill>
                  <a:srgbClr val="FEFFFF"/>
                </a:solidFill>
              </a:rPr>
              <a:t>Il concetto di "Inclusione" si applica a tutti</a:t>
            </a:r>
          </a:p>
          <a:p>
            <a:pPr marL="0" indent="0">
              <a:buNone/>
            </a:pPr>
            <a:r>
              <a:rPr lang="it-IT" sz="2400" b="1" dirty="0">
                <a:solidFill>
                  <a:srgbClr val="FEFFFF"/>
                </a:solidFill>
              </a:rPr>
              <a:t>gli alunni, come garanzia diffusa e stabile di</a:t>
            </a:r>
          </a:p>
          <a:p>
            <a:pPr marL="0" indent="0">
              <a:buNone/>
            </a:pPr>
            <a:r>
              <a:rPr lang="it-IT" sz="2400" b="1" dirty="0">
                <a:solidFill>
                  <a:srgbClr val="FEFFFF"/>
                </a:solidFill>
              </a:rPr>
              <a:t>poter </a:t>
            </a:r>
            <a:r>
              <a:rPr lang="it-IT" sz="2400" dirty="0">
                <a:solidFill>
                  <a:srgbClr val="FEFFFF"/>
                </a:solidFill>
              </a:rPr>
              <a:t>partecipare alla vita scolastica e di</a:t>
            </a:r>
          </a:p>
          <a:p>
            <a:pPr marL="0" indent="0">
              <a:buNone/>
            </a:pPr>
            <a:r>
              <a:rPr lang="it-IT" sz="2400" dirty="0">
                <a:solidFill>
                  <a:srgbClr val="FEFFFF"/>
                </a:solidFill>
              </a:rPr>
              <a:t>raggiungere il massimo possibile in termini di</a:t>
            </a:r>
          </a:p>
          <a:p>
            <a:pPr marL="0" indent="0">
              <a:buNone/>
            </a:pPr>
            <a:r>
              <a:rPr lang="it-IT" sz="2400" dirty="0">
                <a:solidFill>
                  <a:srgbClr val="FEFFFF"/>
                </a:solidFill>
              </a:rPr>
              <a:t>apprendimenti e partecipazione sociale</a:t>
            </a:r>
          </a:p>
        </p:txBody>
      </p:sp>
      <p:pic>
        <p:nvPicPr>
          <p:cNvPr id="4" name="Immagine 3"/>
          <p:cNvPicPr>
            <a:picLocks noChangeAspect="1"/>
          </p:cNvPicPr>
          <p:nvPr/>
        </p:nvPicPr>
        <p:blipFill>
          <a:blip r:embed="rId2" cstate="print"/>
          <a:stretch>
            <a:fillRect/>
          </a:stretch>
        </p:blipFill>
        <p:spPr>
          <a:xfrm>
            <a:off x="8713057" y="3203265"/>
            <a:ext cx="3001931" cy="1519965"/>
          </a:xfrm>
          <a:prstGeom prst="rect">
            <a:avLst/>
          </a:prstGeom>
        </p:spPr>
      </p:pic>
      <p:sp>
        <p:nvSpPr>
          <p:cNvPr id="5" name="Segnaposto data 4"/>
          <p:cNvSpPr>
            <a:spLocks noGrp="1"/>
          </p:cNvSpPr>
          <p:nvPr>
            <p:ph type="dt" sz="half" idx="10"/>
          </p:nvPr>
        </p:nvSpPr>
        <p:spPr>
          <a:xfrm>
            <a:off x="10361612" y="6130437"/>
            <a:ext cx="1146283" cy="370396"/>
          </a:xfrm>
        </p:spPr>
        <p:txBody>
          <a:bodyPr>
            <a:normAutofit/>
          </a:bodyPr>
          <a:lstStyle/>
          <a:p>
            <a:pPr>
              <a:spcAft>
                <a:spcPts val="600"/>
              </a:spcAft>
            </a:pPr>
            <a:fld id="{FDC0A8D6-75E9-400B-951D-62EA24259EF0}" type="datetime1">
              <a:rPr lang="it-IT" smtClean="0"/>
              <a:pPr>
                <a:spcAft>
                  <a:spcPts val="600"/>
                </a:spcAft>
              </a:pPr>
              <a:t>28/01/2020</a:t>
            </a:fld>
            <a:endParaRPr lang="it-IT"/>
          </a:p>
        </p:txBody>
      </p:sp>
    </p:spTree>
    <p:extLst>
      <p:ext uri="{BB962C8B-B14F-4D97-AF65-F5344CB8AC3E}">
        <p14:creationId xmlns:p14="http://schemas.microsoft.com/office/powerpoint/2010/main" xmlns="" val="85711940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658" name="Rectangle 3">
            <a:extLst>
              <a:ext uri="{FF2B5EF4-FFF2-40B4-BE49-F238E27FC236}">
                <a16:creationId xmlns:a16="http://schemas.microsoft.com/office/drawing/2014/main" xmlns="" id="{3E640E3F-0214-4126-B8BD-CBC9DF1312A5}"/>
              </a:ext>
            </a:extLst>
          </p:cNvPr>
          <p:cNvSpPr>
            <a:spLocks noGrp="1" noChangeArrowheads="1"/>
          </p:cNvSpPr>
          <p:nvPr>
            <p:ph idx="1"/>
          </p:nvPr>
        </p:nvSpPr>
        <p:spPr>
          <a:xfrm>
            <a:off x="541866" y="2032000"/>
            <a:ext cx="7145867" cy="3879222"/>
          </a:xfrm>
        </p:spPr>
        <p:txBody>
          <a:bodyPr>
            <a:normAutofit/>
          </a:bodyPr>
          <a:lstStyle/>
          <a:p>
            <a:pPr eaLnBrk="1" hangingPunct="1">
              <a:lnSpc>
                <a:spcPct val="90000"/>
              </a:lnSpc>
            </a:pPr>
            <a:endParaRPr lang="it-IT" altLang="it-IT" sz="1500">
              <a:solidFill>
                <a:srgbClr val="FEFFFF"/>
              </a:solidFill>
            </a:endParaRPr>
          </a:p>
          <a:p>
            <a:pPr eaLnBrk="1" hangingPunct="1">
              <a:lnSpc>
                <a:spcPct val="90000"/>
              </a:lnSpc>
            </a:pPr>
            <a:r>
              <a:rPr lang="it-IT" altLang="it-IT" sz="1500">
                <a:solidFill>
                  <a:srgbClr val="FEFFFF"/>
                </a:solidFill>
              </a:rPr>
              <a:t>Difficoltà ad adeguare le strategie di lettura al tipo di compito che viene svolto; </a:t>
            </a:r>
          </a:p>
          <a:p>
            <a:pPr eaLnBrk="1" hangingPunct="1">
              <a:lnSpc>
                <a:spcPct val="90000"/>
              </a:lnSpc>
            </a:pPr>
            <a:r>
              <a:rPr lang="it-IT" altLang="it-IT" sz="1500">
                <a:solidFill>
                  <a:srgbClr val="FEFFFF"/>
                </a:solidFill>
              </a:rPr>
              <a:t>Difficoltà ad utilizzare il contesto del brano, per comprendere termini sconosciuti o informazioni poco chiare (inferenze semantiche e lessicali); </a:t>
            </a:r>
          </a:p>
          <a:p>
            <a:pPr eaLnBrk="1" hangingPunct="1">
              <a:lnSpc>
                <a:spcPct val="90000"/>
              </a:lnSpc>
            </a:pPr>
            <a:r>
              <a:rPr lang="it-IT" altLang="it-IT" sz="1500">
                <a:solidFill>
                  <a:srgbClr val="FEFFFF"/>
                </a:solidFill>
              </a:rPr>
              <a:t>Difficoltà nel rileggere i punti poco chiari o ambigui; </a:t>
            </a:r>
          </a:p>
          <a:p>
            <a:pPr eaLnBrk="1" hangingPunct="1">
              <a:lnSpc>
                <a:spcPct val="90000"/>
              </a:lnSpc>
            </a:pPr>
            <a:r>
              <a:rPr lang="it-IT" altLang="it-IT" sz="1500">
                <a:solidFill>
                  <a:srgbClr val="FEFFFF"/>
                </a:solidFill>
              </a:rPr>
              <a:t>Difficoltà ad individuare le informazioni principali estraendole dal testo;</a:t>
            </a:r>
          </a:p>
          <a:p>
            <a:pPr eaLnBrk="1" hangingPunct="1">
              <a:lnSpc>
                <a:spcPct val="90000"/>
              </a:lnSpc>
            </a:pPr>
            <a:r>
              <a:rPr lang="it-IT" altLang="it-IT" sz="1500">
                <a:solidFill>
                  <a:srgbClr val="FEFFFF"/>
                </a:solidFill>
              </a:rPr>
              <a:t>Difficoltà a riassumere quanto letto; </a:t>
            </a:r>
          </a:p>
          <a:p>
            <a:pPr eaLnBrk="1" hangingPunct="1">
              <a:lnSpc>
                <a:spcPct val="90000"/>
              </a:lnSpc>
            </a:pPr>
            <a:r>
              <a:rPr lang="it-IT" altLang="it-IT" sz="1500">
                <a:solidFill>
                  <a:srgbClr val="FEFFFF"/>
                </a:solidFill>
              </a:rPr>
              <a:t>Difficoltà a programmare il tempo e l’impegno richiesti e le modalità dello studio da svolgere. </a:t>
            </a:r>
          </a:p>
          <a:p>
            <a:pPr eaLnBrk="1" hangingPunct="1">
              <a:lnSpc>
                <a:spcPct val="90000"/>
              </a:lnSpc>
            </a:pPr>
            <a:r>
              <a:rPr lang="it-IT" altLang="it-IT" sz="1500">
                <a:solidFill>
                  <a:srgbClr val="FEFFFF"/>
                </a:solidFill>
              </a:rPr>
              <a:t>Difficoltà ad utilizzare le conoscenze precedenti che il soggetto ha sull’argomento.</a:t>
            </a:r>
          </a:p>
        </p:txBody>
      </p:sp>
      <p:pic>
        <p:nvPicPr>
          <p:cNvPr id="70" name="Graphic 69">
            <a:extLst>
              <a:ext uri="{FF2B5EF4-FFF2-40B4-BE49-F238E27FC236}">
                <a16:creationId xmlns:a16="http://schemas.microsoft.com/office/drawing/2014/main" xmlns="" id="{90873A56-6D0B-4467-AC3D-74DF2DDEBA4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713057" y="2462282"/>
            <a:ext cx="3001931" cy="3001931"/>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Titolo 1">
            <a:extLst>
              <a:ext uri="{FF2B5EF4-FFF2-40B4-BE49-F238E27FC236}">
                <a16:creationId xmlns:a16="http://schemas.microsoft.com/office/drawing/2014/main" xmlns="" id="{B94C9BFB-168A-4567-8729-65CF13574B49}"/>
              </a:ext>
            </a:extLst>
          </p:cNvPr>
          <p:cNvSpPr>
            <a:spLocks noGrp="1"/>
          </p:cNvSpPr>
          <p:nvPr>
            <p:ph type="title"/>
          </p:nvPr>
        </p:nvSpPr>
        <p:spPr>
          <a:xfrm>
            <a:off x="1259893" y="3101093"/>
            <a:ext cx="2454052" cy="3029344"/>
          </a:xfrm>
        </p:spPr>
        <p:txBody>
          <a:bodyPr>
            <a:normAutofit/>
          </a:bodyPr>
          <a:lstStyle/>
          <a:p>
            <a:pPr eaLnBrk="1" hangingPunct="1"/>
            <a:r>
              <a:rPr lang="it-IT" altLang="it-IT" sz="3200" dirty="0">
                <a:solidFill>
                  <a:schemeClr val="bg1"/>
                </a:solidFill>
              </a:rPr>
              <a:t>La prima strategia</a:t>
            </a:r>
          </a:p>
        </p:txBody>
      </p:sp>
      <p:sp>
        <p:nvSpPr>
          <p:cNvPr id="76"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685" name="Segnaposto contenuto 2">
            <a:extLst>
              <a:ext uri="{FF2B5EF4-FFF2-40B4-BE49-F238E27FC236}">
                <a16:creationId xmlns:a16="http://schemas.microsoft.com/office/drawing/2014/main" xmlns="" id="{FE549CCE-227F-4285-8426-F88740024C2E}"/>
              </a:ext>
            </a:extLst>
          </p:cNvPr>
          <p:cNvGraphicFramePr>
            <a:graphicFrameLocks noGrp="1"/>
          </p:cNvGraphicFramePr>
          <p:nvPr>
            <p:ph idx="1"/>
            <p:extLst>
              <p:ext uri="{D42A27DB-BD31-4B8C-83A1-F6EECF244321}">
                <p14:modId xmlns:p14="http://schemas.microsoft.com/office/powerpoint/2010/main" xmlns="" val="235277753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xmlns=""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xmlns=""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xmlns=""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xmlns=""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02" name="Rectangle 2">
            <a:extLst>
              <a:ext uri="{FF2B5EF4-FFF2-40B4-BE49-F238E27FC236}">
                <a16:creationId xmlns:a16="http://schemas.microsoft.com/office/drawing/2014/main" xmlns="" id="{5F902A9C-99D7-4ACE-9425-9EB4E73C6D80}"/>
              </a:ext>
            </a:extLst>
          </p:cNvPr>
          <p:cNvSpPr>
            <a:spLocks noGrp="1" noChangeArrowheads="1"/>
          </p:cNvSpPr>
          <p:nvPr>
            <p:ph type="title"/>
          </p:nvPr>
        </p:nvSpPr>
        <p:spPr>
          <a:xfrm>
            <a:off x="541867" y="787400"/>
            <a:ext cx="7145866" cy="778933"/>
          </a:xfrm>
        </p:spPr>
        <p:txBody>
          <a:bodyPr rtlCol="0" anchor="ctr">
            <a:normAutofit/>
          </a:bodyPr>
          <a:lstStyle/>
          <a:p>
            <a:pPr>
              <a:lnSpc>
                <a:spcPct val="90000"/>
              </a:lnSpc>
              <a:defRPr/>
            </a:pPr>
            <a:r>
              <a:rPr lang="it-IT" sz="1500" dirty="0">
                <a:solidFill>
                  <a:srgbClr val="FEFFFF"/>
                </a:solidFill>
              </a:rPr>
              <a:t/>
            </a:r>
            <a:br>
              <a:rPr lang="it-IT" sz="1500" dirty="0">
                <a:solidFill>
                  <a:srgbClr val="FEFFFF"/>
                </a:solidFill>
              </a:rPr>
            </a:br>
            <a:r>
              <a:rPr lang="it-IT" sz="1500">
                <a:solidFill>
                  <a:srgbClr val="FEFFFF"/>
                </a:solidFill>
              </a:rPr>
              <a:t>Lo studio</a:t>
            </a:r>
            <a:r>
              <a:rPr lang="it-IT" sz="1500" dirty="0">
                <a:solidFill>
                  <a:srgbClr val="FEFFFF"/>
                </a:solidFill>
              </a:rPr>
              <a:t/>
            </a:r>
            <a:br>
              <a:rPr lang="it-IT" sz="1500" dirty="0">
                <a:solidFill>
                  <a:srgbClr val="FEFFFF"/>
                </a:solidFill>
              </a:rPr>
            </a:br>
            <a:endParaRPr lang="it-IT" sz="1500" dirty="0">
              <a:solidFill>
                <a:srgbClr val="FEFFFF"/>
              </a:solidFill>
            </a:endParaRPr>
          </a:p>
        </p:txBody>
      </p:sp>
      <p:sp>
        <p:nvSpPr>
          <p:cNvPr id="51203" name="Rectangle 3">
            <a:extLst>
              <a:ext uri="{FF2B5EF4-FFF2-40B4-BE49-F238E27FC236}">
                <a16:creationId xmlns:a16="http://schemas.microsoft.com/office/drawing/2014/main" xmlns="" id="{FCA4BBD3-4CAC-4E7D-96CE-0ED902BEEF6C}"/>
              </a:ext>
            </a:extLst>
          </p:cNvPr>
          <p:cNvSpPr>
            <a:spLocks noGrp="1" noChangeArrowheads="1"/>
          </p:cNvSpPr>
          <p:nvPr>
            <p:ph idx="1"/>
          </p:nvPr>
        </p:nvSpPr>
        <p:spPr>
          <a:xfrm>
            <a:off x="541866" y="2032000"/>
            <a:ext cx="7145867" cy="3879222"/>
          </a:xfrm>
        </p:spPr>
        <p:txBody>
          <a:bodyPr rtlCol="0">
            <a:normAutofit/>
          </a:bodyPr>
          <a:lstStyle/>
          <a:p>
            <a:pPr>
              <a:buNone/>
              <a:defRPr/>
            </a:pPr>
            <a:r>
              <a:rPr lang="it-IT" b="1">
                <a:solidFill>
                  <a:srgbClr val="FEFFFF"/>
                </a:solidFill>
              </a:rPr>
              <a:t>I ragazzi :</a:t>
            </a:r>
          </a:p>
          <a:p>
            <a:pPr>
              <a:buNone/>
              <a:defRPr/>
            </a:pPr>
            <a:endParaRPr lang="it-IT">
              <a:solidFill>
                <a:srgbClr val="FEFFFF"/>
              </a:solidFill>
            </a:endParaRPr>
          </a:p>
          <a:p>
            <a:pPr>
              <a:defRPr/>
            </a:pPr>
            <a:r>
              <a:rPr lang="it-IT">
                <a:solidFill>
                  <a:srgbClr val="FEFFFF"/>
                </a:solidFill>
              </a:rPr>
              <a:t>Hanno bisogno di qualcuno che li aiuti  a studiare                                                                 </a:t>
            </a:r>
          </a:p>
          <a:p>
            <a:pPr>
              <a:defRPr/>
            </a:pPr>
            <a:r>
              <a:rPr lang="it-IT">
                <a:solidFill>
                  <a:srgbClr val="FEFFFF"/>
                </a:solidFill>
              </a:rPr>
              <a:t>Tendono a dimenticare facilmente quello che studiano                             </a:t>
            </a:r>
          </a:p>
          <a:p>
            <a:pPr>
              <a:defRPr/>
            </a:pPr>
            <a:r>
              <a:rPr lang="it-IT">
                <a:solidFill>
                  <a:srgbClr val="FEFFFF"/>
                </a:solidFill>
              </a:rPr>
              <a:t>Faticano ad organizzare tempi e contenuti  </a:t>
            </a:r>
          </a:p>
          <a:p>
            <a:pPr>
              <a:defRPr/>
            </a:pPr>
            <a:r>
              <a:rPr lang="it-IT">
                <a:solidFill>
                  <a:srgbClr val="FEFFFF"/>
                </a:solidFill>
              </a:rPr>
              <a:t>Leggono pensando di studiare   </a:t>
            </a:r>
          </a:p>
          <a:p>
            <a:pPr>
              <a:defRPr/>
            </a:pPr>
            <a:r>
              <a:rPr lang="it-IT">
                <a:solidFill>
                  <a:srgbClr val="FEFFFF"/>
                </a:solidFill>
              </a:rPr>
              <a:t>Non studiano o stanno troppo tempo sui libri senza essere efficaci</a:t>
            </a:r>
          </a:p>
        </p:txBody>
      </p:sp>
      <p:pic>
        <p:nvPicPr>
          <p:cNvPr id="71" name="Graphic 70">
            <a:extLst>
              <a:ext uri="{FF2B5EF4-FFF2-40B4-BE49-F238E27FC236}">
                <a16:creationId xmlns:a16="http://schemas.microsoft.com/office/drawing/2014/main" xmlns="" id="{A522715E-97F9-4670-BB9C-8174B8AADC5D}"/>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713057" y="2462282"/>
            <a:ext cx="3001931" cy="3001931"/>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7B8EFDEE-1330-4267-8AAC-C1763B55AA20}"/>
              </a:ext>
            </a:extLst>
          </p:cNvPr>
          <p:cNvSpPr>
            <a:spLocks noGrp="1" noChangeArrowheads="1"/>
          </p:cNvSpPr>
          <p:nvPr>
            <p:ph type="title"/>
          </p:nvPr>
        </p:nvSpPr>
        <p:spPr>
          <a:xfrm>
            <a:off x="1843390" y="148249"/>
            <a:ext cx="9383408" cy="1280890"/>
          </a:xfrm>
        </p:spPr>
        <p:txBody>
          <a:bodyPr rtlCol="0">
            <a:noAutofit/>
          </a:bodyPr>
          <a:lstStyle/>
          <a:p>
            <a:pPr>
              <a:lnSpc>
                <a:spcPct val="90000"/>
              </a:lnSpc>
              <a:defRPr/>
            </a:pPr>
            <a:r>
              <a:rPr lang="it-IT" sz="2800" i="1" dirty="0">
                <a:solidFill>
                  <a:schemeClr val="bg1"/>
                </a:solidFill>
              </a:rPr>
              <a:t/>
            </a:r>
            <a:br>
              <a:rPr lang="it-IT" sz="2800" i="1" dirty="0">
                <a:solidFill>
                  <a:schemeClr val="bg1"/>
                </a:solidFill>
              </a:rPr>
            </a:br>
            <a:r>
              <a:rPr lang="it-IT" sz="2800" i="1" dirty="0">
                <a:solidFill>
                  <a:schemeClr val="bg1"/>
                </a:solidFill>
              </a:rPr>
              <a:t/>
            </a:r>
            <a:br>
              <a:rPr lang="it-IT" sz="2800" i="1" dirty="0">
                <a:solidFill>
                  <a:schemeClr val="bg1"/>
                </a:solidFill>
              </a:rPr>
            </a:br>
            <a:r>
              <a:rPr lang="it-IT" sz="2800" i="1" dirty="0">
                <a:solidFill>
                  <a:schemeClr val="tx1"/>
                </a:solidFill>
              </a:rPr>
              <a:t>Se avete risposto “Vero” a 3 dei precedenti quesiti passate alla domanda supplementare:</a:t>
            </a:r>
            <a:br>
              <a:rPr lang="it-IT" sz="2800" i="1" dirty="0">
                <a:solidFill>
                  <a:schemeClr val="tx1"/>
                </a:solidFill>
              </a:rPr>
            </a:br>
            <a:r>
              <a:rPr lang="it-IT" sz="2800" b="1" i="1" dirty="0">
                <a:solidFill>
                  <a:schemeClr val="tx1"/>
                </a:solidFill>
              </a:rPr>
              <a:t>Solo i ragazzi con DSA hanno questi problemi?</a:t>
            </a:r>
            <a:r>
              <a:rPr lang="it-IT" sz="2800" b="1" i="1" dirty="0">
                <a:solidFill>
                  <a:schemeClr val="bg1"/>
                </a:solidFill>
              </a:rPr>
              <a:t/>
            </a:r>
            <a:br>
              <a:rPr lang="it-IT" sz="2800" b="1" i="1" dirty="0">
                <a:solidFill>
                  <a:schemeClr val="bg1"/>
                </a:solidFill>
              </a:rPr>
            </a:br>
            <a:endParaRPr lang="it-IT" sz="2800" b="1" dirty="0">
              <a:solidFill>
                <a:schemeClr val="bg1"/>
              </a:solidFill>
            </a:endParaRPr>
          </a:p>
        </p:txBody>
      </p:sp>
      <p:graphicFrame>
        <p:nvGraphicFramePr>
          <p:cNvPr id="73733" name="Rectangle 3">
            <a:extLst>
              <a:ext uri="{FF2B5EF4-FFF2-40B4-BE49-F238E27FC236}">
                <a16:creationId xmlns:a16="http://schemas.microsoft.com/office/drawing/2014/main" xmlns="" id="{68D7EBEF-7956-4F8A-A2E2-5FE061E830F8}"/>
              </a:ext>
            </a:extLst>
          </p:cNvPr>
          <p:cNvGraphicFramePr>
            <a:graphicFrameLocks noGrp="1"/>
          </p:cNvGraphicFramePr>
          <p:nvPr>
            <p:ph idx="1"/>
            <p:extLst>
              <p:ext uri="{D42A27DB-BD31-4B8C-83A1-F6EECF244321}">
                <p14:modId xmlns:p14="http://schemas.microsoft.com/office/powerpoint/2010/main" xmlns="" val="2831842626"/>
              </p:ext>
            </p:extLst>
          </p:nvPr>
        </p:nvGraphicFramePr>
        <p:xfrm>
          <a:off x="961012" y="2942528"/>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Che cosa è il PDP?</a:t>
            </a:r>
            <a:r>
              <a:rPr lang="it-IT" dirty="0"/>
              <a:t/>
            </a:r>
            <a:br>
              <a:rPr lang="it-IT" dirty="0"/>
            </a:br>
            <a:endParaRPr lang="it-IT" dirty="0"/>
          </a:p>
        </p:txBody>
      </p:sp>
      <p:sp>
        <p:nvSpPr>
          <p:cNvPr id="3" name="Segnaposto contenuto 2"/>
          <p:cNvSpPr>
            <a:spLocks noGrp="1"/>
          </p:cNvSpPr>
          <p:nvPr>
            <p:ph idx="1"/>
          </p:nvPr>
        </p:nvSpPr>
        <p:spPr/>
        <p:txBody>
          <a:bodyPr/>
          <a:lstStyle/>
          <a:p>
            <a:r>
              <a:rPr lang="it-IT" dirty="0"/>
              <a:t>Il PDP è un documento introdotto dalla Legge 170/2010 e dal Decreto Ministeriale 5669 del 12/07/2011 "Linee Guida per il diritto allo studio degli alunni e degli studenti con DSA". </a:t>
            </a:r>
          </a:p>
          <a:p>
            <a:r>
              <a:rPr lang="it-IT" dirty="0"/>
              <a:t>E' un documento condiviso che serve ad evidenziare tutte le procedure che andranno attuate sulla didattica: strumenti compensativi (software con sintesi vocale, la registrazione, la calcolatrice, tabelle, mappe, formulari ecc..) e misure dispensative (leggere ad alta voce, copiare lunghi testi alla lavagna, prendere appunti ecc..) che lo studente può utilizzare durante le lezioni o durante le prove di valutazione</a:t>
            </a:r>
          </a:p>
          <a:p>
            <a:endParaRPr lang="it-IT" dirty="0"/>
          </a:p>
        </p:txBody>
      </p:sp>
      <p:sp>
        <p:nvSpPr>
          <p:cNvPr id="4" name="Segnaposto data 3"/>
          <p:cNvSpPr>
            <a:spLocks noGrp="1"/>
          </p:cNvSpPr>
          <p:nvPr>
            <p:ph type="dt" sz="half" idx="10"/>
          </p:nvPr>
        </p:nvSpPr>
        <p:spPr/>
        <p:txBody>
          <a:bodyPr/>
          <a:lstStyle/>
          <a:p>
            <a:fld id="{D4B2B47B-E3F4-4C3E-8BAF-D7DC8BBEBA8D}" type="datetime1">
              <a:rPr lang="it-IT" smtClean="0"/>
              <a:pPr/>
              <a:t>28/01/2020</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I contenuti essenziali del Piano Didattico </a:t>
            </a:r>
            <a:r>
              <a:rPr lang="it-IT" b="1" dirty="0" smtClean="0"/>
              <a:t>Personalizzato (secondo le Linee Guida)</a:t>
            </a:r>
            <a:r>
              <a:rPr lang="it-IT" dirty="0"/>
              <a:t/>
            </a:r>
            <a:br>
              <a:rPr lang="it-IT" dirty="0"/>
            </a:br>
            <a:endParaRPr lang="it-IT" dirty="0"/>
          </a:p>
        </p:txBody>
      </p:sp>
      <p:sp>
        <p:nvSpPr>
          <p:cNvPr id="3" name="Segnaposto contenuto 2"/>
          <p:cNvSpPr>
            <a:spLocks noGrp="1"/>
          </p:cNvSpPr>
          <p:nvPr>
            <p:ph idx="1"/>
          </p:nvPr>
        </p:nvSpPr>
        <p:spPr>
          <a:xfrm>
            <a:off x="2073397" y="1998783"/>
            <a:ext cx="4995619" cy="4595833"/>
          </a:xfrm>
        </p:spPr>
        <p:txBody>
          <a:bodyPr>
            <a:normAutofit fontScale="85000" lnSpcReduction="10000"/>
          </a:bodyPr>
          <a:lstStyle/>
          <a:p>
            <a:r>
              <a:rPr lang="it-IT" b="1" dirty="0"/>
              <a:t>Dati generali</a:t>
            </a:r>
            <a:r>
              <a:rPr lang="it-IT" dirty="0"/>
              <a:t>: riguardanti l’alunno, la famiglia, la diagnosi e gli eventuali interventi già realizzati;</a:t>
            </a:r>
          </a:p>
          <a:p>
            <a:r>
              <a:rPr lang="it-IT" dirty="0"/>
              <a:t>Valutazione iniziale delle </a:t>
            </a:r>
            <a:r>
              <a:rPr lang="it-IT" b="1" dirty="0"/>
              <a:t>abilità</a:t>
            </a:r>
            <a:r>
              <a:rPr lang="it-IT" dirty="0"/>
              <a:t> dell’alunno;</a:t>
            </a:r>
          </a:p>
          <a:p>
            <a:r>
              <a:rPr lang="it-IT" dirty="0"/>
              <a:t>Valutazione del </a:t>
            </a:r>
            <a:r>
              <a:rPr lang="it-IT" b="1" dirty="0"/>
              <a:t>comportamento dello studente</a:t>
            </a:r>
            <a:r>
              <a:rPr lang="it-IT" dirty="0"/>
              <a:t> nei vari contesti in cui è inserito;</a:t>
            </a:r>
          </a:p>
          <a:p>
            <a:r>
              <a:rPr lang="it-IT" dirty="0"/>
              <a:t>Caratteristiche del </a:t>
            </a:r>
            <a:r>
              <a:rPr lang="it-IT" b="1" dirty="0"/>
              <a:t>processo di apprendimento</a:t>
            </a:r>
            <a:r>
              <a:rPr lang="it-IT" dirty="0"/>
              <a:t>;</a:t>
            </a:r>
          </a:p>
          <a:p>
            <a:r>
              <a:rPr lang="it-IT" b="1" dirty="0"/>
              <a:t>Tecniche di studio</a:t>
            </a:r>
            <a:r>
              <a:rPr lang="it-IT" dirty="0"/>
              <a:t> utilizzate dal ragazzo;</a:t>
            </a:r>
          </a:p>
          <a:p>
            <a:r>
              <a:rPr lang="it-IT" b="1" dirty="0"/>
              <a:t>Obiettivi specifici di apprendimento</a:t>
            </a:r>
            <a:r>
              <a:rPr lang="it-IT" dirty="0"/>
              <a:t> (eventualmente diversi da quelli della classe di appartenenza);</a:t>
            </a:r>
          </a:p>
          <a:p>
            <a:r>
              <a:rPr lang="it-IT" b="1" dirty="0"/>
              <a:t>Strategie, metodologie e attività didattiche</a:t>
            </a:r>
            <a:r>
              <a:rPr lang="it-IT" dirty="0"/>
              <a:t>;</a:t>
            </a:r>
          </a:p>
          <a:p>
            <a:r>
              <a:rPr lang="it-IT" b="1" dirty="0"/>
              <a:t>Misure </a:t>
            </a:r>
            <a:r>
              <a:rPr lang="it-IT" b="1" dirty="0" err="1"/>
              <a:t>dispensative</a:t>
            </a:r>
            <a:r>
              <a:rPr lang="it-IT" b="1" dirty="0"/>
              <a:t> e strumenti compensativi</a:t>
            </a:r>
            <a:r>
              <a:rPr lang="it-IT" dirty="0"/>
              <a:t>;</a:t>
            </a:r>
          </a:p>
          <a:p>
            <a:r>
              <a:rPr lang="it-IT" b="1" dirty="0"/>
              <a:t>Criteri e modalità di verifica e valutazione</a:t>
            </a:r>
            <a:r>
              <a:rPr lang="it-IT" dirty="0"/>
              <a:t>;</a:t>
            </a:r>
          </a:p>
          <a:p>
            <a:r>
              <a:rPr lang="it-IT" b="1" dirty="0"/>
              <a:t>Patto con la famiglia</a:t>
            </a:r>
            <a:r>
              <a:rPr lang="it-IT" dirty="0" smtClean="0"/>
              <a:t>.</a:t>
            </a:r>
            <a:endParaRPr lang="it-IT" dirty="0"/>
          </a:p>
        </p:txBody>
      </p:sp>
      <p:sp>
        <p:nvSpPr>
          <p:cNvPr id="4" name="Segnaposto data 3"/>
          <p:cNvSpPr>
            <a:spLocks noGrp="1"/>
          </p:cNvSpPr>
          <p:nvPr>
            <p:ph type="dt" sz="half" idx="10"/>
          </p:nvPr>
        </p:nvSpPr>
        <p:spPr/>
        <p:txBody>
          <a:bodyPr/>
          <a:lstStyle/>
          <a:p>
            <a:fld id="{D4B2B47B-E3F4-4C3E-8BAF-D7DC8BBEBA8D}" type="datetime1">
              <a:rPr lang="it-IT" smtClean="0"/>
              <a:pPr/>
              <a:t>28/01/2020</a:t>
            </a:fld>
            <a:endParaRPr lang="it-IT"/>
          </a:p>
        </p:txBody>
      </p:sp>
      <p:sp>
        <p:nvSpPr>
          <p:cNvPr id="5" name="Freccia a destra 4"/>
          <p:cNvSpPr/>
          <p:nvPr/>
        </p:nvSpPr>
        <p:spPr>
          <a:xfrm>
            <a:off x="7350369" y="3657600"/>
            <a:ext cx="1172308" cy="961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8921262" y="3645877"/>
            <a:ext cx="2250830" cy="369332"/>
          </a:xfrm>
          <a:prstGeom prst="rect">
            <a:avLst/>
          </a:prstGeom>
          <a:noFill/>
        </p:spPr>
        <p:txBody>
          <a:bodyPr wrap="square" rtlCol="0">
            <a:spAutoFit/>
          </a:bodyPr>
          <a:lstStyle/>
          <a:p>
            <a:endParaRPr lang="it-IT" dirty="0"/>
          </a:p>
        </p:txBody>
      </p:sp>
      <p:sp>
        <p:nvSpPr>
          <p:cNvPr id="7" name="Rettangolo 6"/>
          <p:cNvSpPr/>
          <p:nvPr/>
        </p:nvSpPr>
        <p:spPr>
          <a:xfrm>
            <a:off x="8721969" y="3751383"/>
            <a:ext cx="2895600" cy="1019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Coerente con approccio ICF?</a:t>
            </a:r>
          </a:p>
          <a:p>
            <a:pPr algn="ct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28650"/>
            <a:ext cx="12020551" cy="6946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olo 1"/>
          <p:cNvSpPr>
            <a:spLocks noGrp="1"/>
          </p:cNvSpPr>
          <p:nvPr>
            <p:ph type="ctrTitle"/>
          </p:nvPr>
        </p:nvSpPr>
        <p:spPr>
          <a:xfrm>
            <a:off x="760413" y="1435100"/>
            <a:ext cx="8915399" cy="2262781"/>
          </a:xfrm>
        </p:spPr>
        <p:txBody>
          <a:bodyPr>
            <a:normAutofit fontScale="90000"/>
          </a:bodyPr>
          <a:lstStyle/>
          <a:p>
            <a:r>
              <a:rPr lang="it-IT" b="1" dirty="0"/>
              <a:t/>
            </a:r>
            <a:br>
              <a:rPr lang="it-IT" b="1" dirty="0"/>
            </a:br>
            <a:r>
              <a:rPr lang="it-IT" sz="3600" b="1" i="1" dirty="0"/>
              <a:t>Non importa ciò che è stato fatto:</a:t>
            </a:r>
            <a:r>
              <a:rPr lang="it-IT" sz="3600" b="1" dirty="0"/>
              <a:t/>
            </a:r>
            <a:br>
              <a:rPr lang="it-IT" sz="3600" b="1" dirty="0"/>
            </a:br>
            <a:r>
              <a:rPr lang="it-IT" sz="3600" b="1" i="1" dirty="0"/>
              <a:t>si tratta di vedere che cosa si può fare</a:t>
            </a:r>
            <a:r>
              <a:rPr lang="it-IT" sz="3600" b="1" dirty="0"/>
              <a:t/>
            </a:r>
            <a:br>
              <a:rPr lang="it-IT" sz="3600" b="1" dirty="0"/>
            </a:br>
            <a:r>
              <a:rPr lang="it-IT" sz="3600" b="1" i="1" dirty="0"/>
              <a:t>F. Bacon</a:t>
            </a:r>
            <a:r>
              <a:rPr lang="it-IT" sz="3600" b="1" dirty="0">
                <a:solidFill>
                  <a:schemeClr val="bg2">
                    <a:lumMod val="10000"/>
                  </a:schemeClr>
                </a:solidFill>
              </a:rPr>
              <a:t>.</a:t>
            </a:r>
            <a:r>
              <a:rPr lang="it-IT" b="1" dirty="0">
                <a:solidFill>
                  <a:schemeClr val="bg2">
                    <a:lumMod val="10000"/>
                  </a:schemeClr>
                </a:solidFill>
              </a:rPr>
              <a:t/>
            </a:r>
            <a:br>
              <a:rPr lang="it-IT" b="1" dirty="0">
                <a:solidFill>
                  <a:schemeClr val="bg2">
                    <a:lumMod val="10000"/>
                  </a:schemeClr>
                </a:solidFill>
              </a:rPr>
            </a:br>
            <a:r>
              <a:rPr lang="it-IT" dirty="0">
                <a:solidFill>
                  <a:schemeClr val="bg2">
                    <a:lumMod val="10000"/>
                  </a:schemeClr>
                </a:solidFill>
              </a:rPr>
              <a:t/>
            </a:r>
            <a:br>
              <a:rPr lang="it-IT" dirty="0">
                <a:solidFill>
                  <a:schemeClr val="bg2">
                    <a:lumMod val="10000"/>
                  </a:schemeClr>
                </a:solidFill>
              </a:rPr>
            </a:br>
            <a:r>
              <a:rPr lang="it-IT" dirty="0">
                <a:solidFill>
                  <a:schemeClr val="bg2">
                    <a:lumMod val="10000"/>
                  </a:schemeClr>
                </a:solidFill>
              </a:rPr>
              <a:t/>
            </a:r>
            <a:br>
              <a:rPr lang="it-IT" dirty="0">
                <a:solidFill>
                  <a:schemeClr val="bg2">
                    <a:lumMod val="10000"/>
                  </a:schemeClr>
                </a:solidFill>
              </a:rPr>
            </a:br>
            <a:endParaRPr lang="it-IT" dirty="0">
              <a:solidFill>
                <a:schemeClr val="bg2">
                  <a:lumMod val="10000"/>
                </a:schemeClr>
              </a:solidFill>
            </a:endParaRPr>
          </a:p>
        </p:txBody>
      </p:sp>
      <p:sp>
        <p:nvSpPr>
          <p:cNvPr id="3" name="Segnaposto contenuto 2"/>
          <p:cNvSpPr>
            <a:spLocks noGrp="1"/>
          </p:cNvSpPr>
          <p:nvPr>
            <p:ph type="subTitle" idx="1"/>
          </p:nvPr>
        </p:nvSpPr>
        <p:spPr/>
        <p:txBody>
          <a:bodyPr>
            <a:normAutofit fontScale="25000" lnSpcReduction="20000"/>
          </a:bodyPr>
          <a:lstStyle/>
          <a:p>
            <a:pPr marL="0" indent="0">
              <a:buNone/>
            </a:pPr>
            <a:endParaRPr lang="it-IT" dirty="0"/>
          </a:p>
          <a:p>
            <a:pPr marL="0" indent="0">
              <a:buNone/>
            </a:pPr>
            <a:endParaRPr lang="it-IT" dirty="0"/>
          </a:p>
          <a:p>
            <a:pPr marL="0" indent="0" algn="ctr">
              <a:buNone/>
            </a:pPr>
            <a:endParaRPr lang="it-IT" dirty="0"/>
          </a:p>
          <a:p>
            <a:pPr marL="0" indent="0" algn="ctr">
              <a:buNone/>
            </a:pPr>
            <a:endParaRPr lang="it-IT" dirty="0"/>
          </a:p>
          <a:p>
            <a:pPr marL="0" indent="0" algn="ctr">
              <a:buNone/>
            </a:pPr>
            <a:endParaRPr lang="it-IT" dirty="0"/>
          </a:p>
          <a:p>
            <a:pPr marL="0" indent="0" algn="ctr">
              <a:buNone/>
            </a:pPr>
            <a:endParaRPr lang="it-IT" dirty="0"/>
          </a:p>
          <a:p>
            <a:pPr marL="0" indent="0" algn="ctr">
              <a:buNone/>
            </a:pPr>
            <a:r>
              <a:rPr lang="it-IT" sz="3200" dirty="0"/>
              <a:t>Grazie e Buon lavoro</a:t>
            </a:r>
          </a:p>
        </p:txBody>
      </p:sp>
      <p:sp>
        <p:nvSpPr>
          <p:cNvPr id="5" name="Segnaposto data 4"/>
          <p:cNvSpPr>
            <a:spLocks noGrp="1"/>
          </p:cNvSpPr>
          <p:nvPr>
            <p:ph type="dt" sz="half" idx="10"/>
          </p:nvPr>
        </p:nvSpPr>
        <p:spPr/>
        <p:txBody>
          <a:bodyPr/>
          <a:lstStyle/>
          <a:p>
            <a:fld id="{74347A10-1617-42BA-88C4-F2A101C7E225}" type="datetime1">
              <a:rPr lang="it-IT" smtClean="0"/>
              <a:pPr/>
              <a:t>28/01/2020</a:t>
            </a:fld>
            <a:endParaRPr lang="it-IT"/>
          </a:p>
        </p:txBody>
      </p:sp>
    </p:spTree>
    <p:extLst>
      <p:ext uri="{BB962C8B-B14F-4D97-AF65-F5344CB8AC3E}">
        <p14:creationId xmlns:p14="http://schemas.microsoft.com/office/powerpoint/2010/main" xmlns="" val="414469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28937" y="428624"/>
            <a:ext cx="6402389" cy="1752599"/>
          </a:xfrm>
        </p:spPr>
        <p:txBody>
          <a:bodyPr/>
          <a:lstStyle/>
          <a:p>
            <a:r>
              <a:rPr lang="it-IT" dirty="0"/>
              <a:t>I principi</a:t>
            </a:r>
          </a:p>
        </p:txBody>
      </p:sp>
      <p:sp>
        <p:nvSpPr>
          <p:cNvPr id="3" name="Segnaposto contenuto 2"/>
          <p:cNvSpPr>
            <a:spLocks noGrp="1"/>
          </p:cNvSpPr>
          <p:nvPr>
            <p:ph idx="1"/>
          </p:nvPr>
        </p:nvSpPr>
        <p:spPr>
          <a:xfrm>
            <a:off x="1243013" y="2181223"/>
            <a:ext cx="10017123" cy="3119440"/>
          </a:xfrm>
        </p:spPr>
        <p:txBody>
          <a:bodyPr>
            <a:noAutofit/>
          </a:bodyPr>
          <a:lstStyle/>
          <a:p>
            <a:pPr marL="514350" lvl="0" indent="-514350" defTabSz="914400">
              <a:spcBef>
                <a:spcPts val="580"/>
              </a:spcBef>
              <a:spcAft>
                <a:spcPts val="0"/>
              </a:spcAft>
              <a:buClr>
                <a:srgbClr val="629DD1"/>
              </a:buClr>
              <a:buSzPct val="85000"/>
              <a:buFont typeface="+mj-lt"/>
              <a:buAutoNum type="arabicPeriod"/>
            </a:pPr>
            <a:r>
              <a:rPr lang="it-IT" sz="3200" dirty="0">
                <a:solidFill>
                  <a:prstClr val="black"/>
                </a:solidFill>
                <a:latin typeface="Perpetua"/>
              </a:rPr>
              <a:t>L’inclusione è una garanzia per l’attuazione del diritto alle pari opportunità e per il</a:t>
            </a:r>
            <a:r>
              <a:rPr lang="it-IT" sz="3200" b="1" dirty="0">
                <a:solidFill>
                  <a:prstClr val="black"/>
                </a:solidFill>
                <a:latin typeface="Perpetua"/>
              </a:rPr>
              <a:t> diritto al successo formativo di tutti</a:t>
            </a:r>
            <a:r>
              <a:rPr lang="it-IT" sz="3200" dirty="0">
                <a:solidFill>
                  <a:prstClr val="black"/>
                </a:solidFill>
                <a:latin typeface="Perpetua"/>
              </a:rPr>
              <a:t>;</a:t>
            </a:r>
          </a:p>
          <a:p>
            <a:pPr marL="514350" lvl="0" indent="-514350" defTabSz="914400">
              <a:spcBef>
                <a:spcPts val="580"/>
              </a:spcBef>
              <a:spcAft>
                <a:spcPts val="0"/>
              </a:spcAft>
              <a:buClr>
                <a:srgbClr val="629DD1"/>
              </a:buClr>
              <a:buSzPct val="85000"/>
              <a:buFont typeface="+mj-lt"/>
              <a:buAutoNum type="arabicPeriod"/>
            </a:pPr>
            <a:r>
              <a:rPr lang="it-IT" sz="3200" dirty="0">
                <a:solidFill>
                  <a:prstClr val="black"/>
                </a:solidFill>
                <a:latin typeface="Perpetua"/>
              </a:rPr>
              <a:t>L’inclusione è realizzata in </a:t>
            </a:r>
            <a:r>
              <a:rPr lang="it-IT" sz="3200" b="1" dirty="0">
                <a:solidFill>
                  <a:prstClr val="black"/>
                </a:solidFill>
                <a:latin typeface="Perpetua"/>
              </a:rPr>
              <a:t>sinergia </a:t>
            </a:r>
            <a:r>
              <a:rPr lang="it-IT" sz="3200" dirty="0">
                <a:solidFill>
                  <a:prstClr val="black"/>
                </a:solidFill>
                <a:latin typeface="Perpetua"/>
              </a:rPr>
              <a:t>(non solo la scuola);</a:t>
            </a:r>
          </a:p>
          <a:p>
            <a:pPr marL="514350" lvl="0" indent="-514350" defTabSz="914400">
              <a:spcBef>
                <a:spcPts val="580"/>
              </a:spcBef>
              <a:spcAft>
                <a:spcPts val="0"/>
              </a:spcAft>
              <a:buClr>
                <a:srgbClr val="629DD1"/>
              </a:buClr>
              <a:buSzPct val="85000"/>
              <a:buFont typeface="+mj-lt"/>
              <a:buAutoNum type="arabicPeriod"/>
            </a:pPr>
            <a:r>
              <a:rPr lang="it-IT" sz="3200" dirty="0">
                <a:solidFill>
                  <a:prstClr val="black"/>
                </a:solidFill>
                <a:latin typeface="Perpetua"/>
              </a:rPr>
              <a:t>L’inclusione è un impegno di tutte le componenti della comunità scolastica</a:t>
            </a:r>
          </a:p>
        </p:txBody>
      </p:sp>
      <p:sp>
        <p:nvSpPr>
          <p:cNvPr id="6" name="Segnaposto data 5"/>
          <p:cNvSpPr>
            <a:spLocks noGrp="1"/>
          </p:cNvSpPr>
          <p:nvPr>
            <p:ph type="dt" sz="half" idx="10"/>
          </p:nvPr>
        </p:nvSpPr>
        <p:spPr/>
        <p:txBody>
          <a:bodyPr/>
          <a:lstStyle/>
          <a:p>
            <a:fld id="{A7DC269A-1009-4DA4-A1F9-E07CEAD55707}" type="datetime1">
              <a:rPr lang="it-IT" smtClean="0"/>
              <a:pPr/>
              <a:t>28/01/2020</a:t>
            </a:fld>
            <a:endParaRPr lang="it-IT"/>
          </a:p>
        </p:txBody>
      </p:sp>
      <p:sp>
        <p:nvSpPr>
          <p:cNvPr id="4" name="CasellaDiTesto 3"/>
          <p:cNvSpPr txBox="1"/>
          <p:nvPr/>
        </p:nvSpPr>
        <p:spPr>
          <a:xfrm>
            <a:off x="5221815" y="5692105"/>
            <a:ext cx="6579659" cy="369332"/>
          </a:xfrm>
          <a:prstGeom prst="rect">
            <a:avLst/>
          </a:prstGeom>
          <a:solidFill>
            <a:schemeClr val="bg2">
              <a:lumMod val="25000"/>
            </a:schemeClr>
          </a:solidFill>
        </p:spPr>
        <p:txBody>
          <a:bodyPr wrap="square" rtlCol="0">
            <a:spAutoFit/>
          </a:bodyPr>
          <a:lstStyle/>
          <a:p>
            <a:r>
              <a:rPr lang="it-IT" dirty="0">
                <a:solidFill>
                  <a:schemeClr val="bg1"/>
                </a:solidFill>
              </a:rPr>
              <a:t>INCLUSIONE = UNA GARANZIA PER TUTTI E PER CIASCUNO</a:t>
            </a:r>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8788" y="4853093"/>
            <a:ext cx="2986088" cy="1678023"/>
          </a:xfrm>
          <a:prstGeom prst="rect">
            <a:avLst/>
          </a:prstGeom>
        </p:spPr>
      </p:pic>
    </p:spTree>
    <p:extLst>
      <p:ext uri="{BB962C8B-B14F-4D97-AF65-F5344CB8AC3E}">
        <p14:creationId xmlns:p14="http://schemas.microsoft.com/office/powerpoint/2010/main" xmlns="" val="169081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a:bodyPr>
          <a:lstStyle/>
          <a:p>
            <a:r>
              <a:rPr lang="it-IT" dirty="0"/>
              <a:t>L’inclusione  non riguarda solo la disabilità…</a:t>
            </a:r>
          </a:p>
        </p:txBody>
      </p:sp>
      <p:sp>
        <p:nvSpPr>
          <p:cNvPr id="3" name="Segnaposto contenuto 2"/>
          <p:cNvSpPr>
            <a:spLocks noGrp="1"/>
          </p:cNvSpPr>
          <p:nvPr>
            <p:ph idx="1"/>
          </p:nvPr>
        </p:nvSpPr>
        <p:spPr>
          <a:xfrm>
            <a:off x="2592925" y="2171700"/>
            <a:ext cx="7213548" cy="3777622"/>
          </a:xfrm>
          <a:noFill/>
        </p:spPr>
        <p:txBody>
          <a:bodyPr>
            <a:normAutofit/>
          </a:bodyPr>
          <a:lstStyle/>
          <a:p>
            <a:pPr marL="0" indent="0">
              <a:buNone/>
            </a:pPr>
            <a:r>
              <a:rPr lang="it-IT" dirty="0"/>
              <a:t>In questi ultimi anni l’evoluzione dei concetti di disabilità, normalità, inclusione educativa ed i continui progressi della tecnologia hanno trasformato il nostro modo di vivere e di pensare la diversità</a:t>
            </a: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r>
              <a:rPr lang="it-IT" dirty="0"/>
              <a:t>Un modello pedagogico orientato al superamento della categorizzazione degli alunni con svantaggi nella scuola, a favore della costruzione di curricoli per tutti.</a:t>
            </a:r>
          </a:p>
        </p:txBody>
      </p:sp>
      <p:sp>
        <p:nvSpPr>
          <p:cNvPr id="5" name="Segnaposto data 4"/>
          <p:cNvSpPr>
            <a:spLocks noGrp="1"/>
          </p:cNvSpPr>
          <p:nvPr>
            <p:ph type="dt" sz="half" idx="10"/>
          </p:nvPr>
        </p:nvSpPr>
        <p:spPr/>
        <p:txBody>
          <a:bodyPr/>
          <a:lstStyle/>
          <a:p>
            <a:fld id="{868CA41A-C3BE-4F30-95F7-0031B3E8E853}" type="datetime1">
              <a:rPr lang="it-IT" smtClean="0"/>
              <a:pPr/>
              <a:t>28/01/2020</a:t>
            </a:fld>
            <a:endParaRPr lang="it-IT"/>
          </a:p>
        </p:txBody>
      </p:sp>
      <p:sp>
        <p:nvSpPr>
          <p:cNvPr id="4" name="Freccia in giù 3"/>
          <p:cNvSpPr/>
          <p:nvPr/>
        </p:nvSpPr>
        <p:spPr>
          <a:xfrm>
            <a:off x="5255380" y="3582938"/>
            <a:ext cx="1056117"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84726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143126" y="466947"/>
            <a:ext cx="8689974" cy="2976342"/>
          </a:xfrm>
        </p:spPr>
        <p:txBody>
          <a:bodyPr>
            <a:normAutofit fontScale="90000"/>
          </a:bodyPr>
          <a:lstStyle/>
          <a:p>
            <a:pPr algn="ctr"/>
            <a:r>
              <a:rPr lang="it-IT" b="1" dirty="0">
                <a:solidFill>
                  <a:schemeClr val="accent4">
                    <a:lumMod val="75000"/>
                  </a:schemeClr>
                </a:solidFill>
              </a:rPr>
              <a:t>Una buona Inclusione scolastica deve prevedere di agire in modo equilibrato tra due importanti concetti definiti e più volte ribaditi nella CONVENZIONE ONU sui DIRITTI delle PERSONE con DISABILITA’ (2006) </a:t>
            </a:r>
          </a:p>
        </p:txBody>
      </p:sp>
      <p:sp>
        <p:nvSpPr>
          <p:cNvPr id="8" name="Segnaposto data 7"/>
          <p:cNvSpPr>
            <a:spLocks noGrp="1"/>
          </p:cNvSpPr>
          <p:nvPr>
            <p:ph type="dt" sz="half" idx="10"/>
          </p:nvPr>
        </p:nvSpPr>
        <p:spPr/>
        <p:txBody>
          <a:bodyPr/>
          <a:lstStyle/>
          <a:p>
            <a:fld id="{A426AB42-30A3-4D9C-8AF9-604A07EAB03E}" type="datetime1">
              <a:rPr lang="it-IT" smtClean="0"/>
              <a:pPr/>
              <a:t>28/01/2020</a:t>
            </a:fld>
            <a:endParaRPr lang="it-IT"/>
          </a:p>
        </p:txBody>
      </p:sp>
      <p:sp>
        <p:nvSpPr>
          <p:cNvPr id="5" name="Ovale 4"/>
          <p:cNvSpPr/>
          <p:nvPr/>
        </p:nvSpPr>
        <p:spPr>
          <a:xfrm>
            <a:off x="957263" y="3314700"/>
            <a:ext cx="4229100" cy="28432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a:t>Accomodamento  ragionevole</a:t>
            </a:r>
          </a:p>
        </p:txBody>
      </p:sp>
      <p:sp>
        <p:nvSpPr>
          <p:cNvPr id="6" name="Rettangolo arrotondato 5"/>
          <p:cNvSpPr/>
          <p:nvPr/>
        </p:nvSpPr>
        <p:spPr>
          <a:xfrm>
            <a:off x="4986337" y="3443289"/>
            <a:ext cx="6057900" cy="287178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800" b="1" dirty="0"/>
              <a:t>Progettazione Universale </a:t>
            </a:r>
            <a:r>
              <a:rPr lang="it-IT" sz="2800" dirty="0"/>
              <a:t> </a:t>
            </a:r>
          </a:p>
        </p:txBody>
      </p:sp>
      <p:sp>
        <p:nvSpPr>
          <p:cNvPr id="7" name="Rettangolo 6"/>
          <p:cNvSpPr/>
          <p:nvPr/>
        </p:nvSpPr>
        <p:spPr>
          <a:xfrm>
            <a:off x="1800224" y="5850732"/>
            <a:ext cx="8515351"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t>Art. 2 CONVENZIONE ONU sui DIRITTI delle PERSONE con DISABILITA’ (2006) </a:t>
            </a:r>
          </a:p>
        </p:txBody>
      </p:sp>
    </p:spTree>
    <p:extLst>
      <p:ext uri="{BB962C8B-B14F-4D97-AF65-F5344CB8AC3E}">
        <p14:creationId xmlns:p14="http://schemas.microsoft.com/office/powerpoint/2010/main" xmlns="" val="202619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46019" y="942108"/>
            <a:ext cx="3256550" cy="4969113"/>
          </a:xfrm>
        </p:spPr>
        <p:txBody>
          <a:bodyPr anchor="ctr">
            <a:normAutofit/>
          </a:bodyPr>
          <a:lstStyle/>
          <a:p>
            <a:r>
              <a:rPr lang="it-IT">
                <a:solidFill>
                  <a:schemeClr val="tx2">
                    <a:lumMod val="75000"/>
                  </a:schemeClr>
                </a:solidFill>
              </a:rPr>
              <a:t>DUE TERMINI CHE MERITANO ATTENZIONE</a:t>
            </a:r>
          </a:p>
        </p:txBody>
      </p:sp>
      <p:sp>
        <p:nvSpPr>
          <p:cNvPr id="11" name="Rectangle 10">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data 3"/>
          <p:cNvSpPr>
            <a:spLocks noGrp="1"/>
          </p:cNvSpPr>
          <p:nvPr>
            <p:ph type="dt" sz="half" idx="10"/>
          </p:nvPr>
        </p:nvSpPr>
        <p:spPr>
          <a:xfrm>
            <a:off x="3156285" y="6130437"/>
            <a:ext cx="1146283" cy="370396"/>
          </a:xfrm>
        </p:spPr>
        <p:txBody>
          <a:bodyPr>
            <a:normAutofit/>
          </a:bodyPr>
          <a:lstStyle/>
          <a:p>
            <a:pPr>
              <a:spcAft>
                <a:spcPts val="600"/>
              </a:spcAft>
            </a:pPr>
            <a:fld id="{2E45BA5D-EFB7-4904-8A05-F28B0881AD30}" type="datetime1">
              <a:rPr lang="it-IT">
                <a:solidFill>
                  <a:schemeClr val="tx1">
                    <a:alpha val="70000"/>
                  </a:schemeClr>
                </a:solidFill>
              </a:rPr>
              <a:pPr>
                <a:spcAft>
                  <a:spcPts val="600"/>
                </a:spcAft>
              </a:pPr>
              <a:t>28/01/2020</a:t>
            </a:fld>
            <a:endParaRPr lang="it-IT">
              <a:solidFill>
                <a:schemeClr val="tx1">
                  <a:alpha val="70000"/>
                </a:schemeClr>
              </a:solidFill>
            </a:endParaRPr>
          </a:p>
        </p:txBody>
      </p:sp>
      <p:grpSp>
        <p:nvGrpSpPr>
          <p:cNvPr id="15" name="Group 14">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Segnaposto contenuto 2"/>
          <p:cNvSpPr>
            <a:spLocks noGrp="1"/>
          </p:cNvSpPr>
          <p:nvPr>
            <p:ph idx="1"/>
          </p:nvPr>
        </p:nvSpPr>
        <p:spPr>
          <a:xfrm>
            <a:off x="5049062" y="942108"/>
            <a:ext cx="6455549" cy="4969114"/>
          </a:xfrm>
        </p:spPr>
        <p:txBody>
          <a:bodyPr anchor="ctr">
            <a:normAutofit/>
          </a:bodyPr>
          <a:lstStyle/>
          <a:p>
            <a:r>
              <a:rPr lang="it-IT" b="1">
                <a:solidFill>
                  <a:schemeClr val="tx2">
                    <a:lumMod val="75000"/>
                  </a:schemeClr>
                </a:solidFill>
              </a:rPr>
              <a:t>AUTODETERMINAZIONE</a:t>
            </a:r>
          </a:p>
          <a:p>
            <a:pPr lvl="1"/>
            <a:r>
              <a:rPr lang="it-IT">
                <a:solidFill>
                  <a:schemeClr val="tx2">
                    <a:lumMod val="75000"/>
                  </a:schemeClr>
                </a:solidFill>
              </a:rPr>
              <a:t>La possibilità di scelta.</a:t>
            </a:r>
          </a:p>
          <a:p>
            <a:pPr lvl="1"/>
            <a:endParaRPr lang="it-IT">
              <a:solidFill>
                <a:schemeClr val="tx2">
                  <a:lumMod val="75000"/>
                </a:schemeClr>
              </a:solidFill>
            </a:endParaRPr>
          </a:p>
          <a:p>
            <a:r>
              <a:rPr lang="it-IT" b="1">
                <a:solidFill>
                  <a:schemeClr val="tx2">
                    <a:lumMod val="75000"/>
                  </a:schemeClr>
                </a:solidFill>
              </a:rPr>
              <a:t>ACCOMODAMENTO RAGIONEVOLE</a:t>
            </a:r>
          </a:p>
          <a:p>
            <a:pPr lvl="1"/>
            <a:r>
              <a:rPr lang="it-IT">
                <a:solidFill>
                  <a:schemeClr val="tx2">
                    <a:lumMod val="75000"/>
                  </a:schemeClr>
                </a:solidFill>
              </a:rPr>
              <a:t>La convenzione O.N.U. per i diritti delle persone con disabilità, ratificata in Italia con Legge n°19 del 2009, definisce (art.2) l’accomodamento ragionevole come un insieme “</a:t>
            </a:r>
            <a:r>
              <a:rPr lang="it-IT" i="1">
                <a:solidFill>
                  <a:schemeClr val="tx2">
                    <a:lumMod val="75000"/>
                  </a:schemeClr>
                </a:solidFill>
              </a:rPr>
              <a:t>delle modifiche e degli adattamenti necessari e appropriati che non impongano un onere sproporzionato o eccessivo, adottati ove ve ne sia necessità in casi particolari, per garantire alle persone con disabilità il godimento e l’esercizio, su base di uguaglianza con gli altri, di tutti i diritti umani e delle libertà fondamentali</a:t>
            </a:r>
            <a:r>
              <a:rPr lang="it-IT">
                <a:solidFill>
                  <a:schemeClr val="tx2">
                    <a:lumMod val="75000"/>
                  </a:schemeClr>
                </a:solidFill>
              </a:rPr>
              <a:t>”</a:t>
            </a:r>
          </a:p>
        </p:txBody>
      </p:sp>
    </p:spTree>
    <p:extLst>
      <p:ext uri="{BB962C8B-B14F-4D97-AF65-F5344CB8AC3E}">
        <p14:creationId xmlns:p14="http://schemas.microsoft.com/office/powerpoint/2010/main" xmlns="" val="3948972434"/>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2737</Words>
  <Application>Microsoft Office PowerPoint</Application>
  <PresentationFormat>Personalizzato</PresentationFormat>
  <Paragraphs>347</Paragraphs>
  <Slides>56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56</vt:i4>
      </vt:variant>
    </vt:vector>
  </HeadingPairs>
  <TitlesOfParts>
    <vt:vector size="58" baseType="lpstr">
      <vt:lpstr>Filo</vt:lpstr>
      <vt:lpstr>Acrobat Document</vt:lpstr>
      <vt:lpstr>Inclusione scolastica con approccio ICF   </vt:lpstr>
      <vt:lpstr>Decreto legislativo 13 aprile 2017, n. 66 </vt:lpstr>
      <vt:lpstr>Decreto legislativo 13 aprile 2017, n. 66 </vt:lpstr>
      <vt:lpstr>Diapositiva 4</vt:lpstr>
      <vt:lpstr>L’ INCLUSIONE riguarda  TUTTI</vt:lpstr>
      <vt:lpstr>I principi</vt:lpstr>
      <vt:lpstr>L’inclusione  non riguarda solo la disabilità…</vt:lpstr>
      <vt:lpstr>Una buona Inclusione scolastica deve prevedere di agire in modo equilibrato tra due importanti concetti definiti e più volte ribaditi nella CONVENZIONE ONU sui DIRITTI delle PERSONE con DISABILITA’ (2006) </vt:lpstr>
      <vt:lpstr>DUE TERMINI CHE MERITANO ATTENZIONE</vt:lpstr>
      <vt:lpstr>Diapositiva 10</vt:lpstr>
      <vt:lpstr>Diapositiva 11</vt:lpstr>
      <vt:lpstr>Universal  Design</vt:lpstr>
      <vt:lpstr>Universal  Design</vt:lpstr>
      <vt:lpstr>Universal  Design</vt:lpstr>
      <vt:lpstr>Diapositiva 15</vt:lpstr>
      <vt:lpstr>Universal Design for Learning Progettazione Universale per l’Apprendimento</vt:lpstr>
      <vt:lpstr>UD e UDL</vt:lpstr>
      <vt:lpstr>Principio guida UDL</vt:lpstr>
      <vt:lpstr>Diapositiva 19</vt:lpstr>
      <vt:lpstr>Progettare curricoli inclusivi</vt:lpstr>
      <vt:lpstr>Programmi didattici scuola elementare 1985  “Diversità e uguaglianza” </vt:lpstr>
      <vt:lpstr>Diapositiva 22</vt:lpstr>
      <vt:lpstr>Personalizzazione dei Sistemi Scolastici (OCED 2006)</vt:lpstr>
      <vt:lpstr>Diapositiva 24</vt:lpstr>
      <vt:lpstr>Curricolo inclusivo</vt:lpstr>
      <vt:lpstr>Personalizzare. Come?</vt:lpstr>
      <vt:lpstr>Qualità dell’inclusione scolastica</vt:lpstr>
      <vt:lpstr>Art. 4 - Valutazione della qualità dell'inclusione scolastica</vt:lpstr>
      <vt:lpstr>Criteri</vt:lpstr>
      <vt:lpstr>Diapositiva 30</vt:lpstr>
      <vt:lpstr>Art. 8 Piano per l’inclusione</vt:lpstr>
      <vt:lpstr>Perché?</vt:lpstr>
      <vt:lpstr>Diapositiva 33</vt:lpstr>
      <vt:lpstr>Lo scopo generale della classificazione ICF </vt:lpstr>
      <vt:lpstr>Cambiare pensiero per cambiare le pratiche</vt:lpstr>
      <vt:lpstr>Diapositiva 36</vt:lpstr>
      <vt:lpstr>La logica dell’ICF (anche nel decreto legislativo 66/17)</vt:lpstr>
      <vt:lpstr>Diapositiva 38</vt:lpstr>
      <vt:lpstr>Un esempio   Disabilità intellettiva</vt:lpstr>
      <vt:lpstr>Valutazione diagnostica</vt:lpstr>
      <vt:lpstr>Diapositiva 41</vt:lpstr>
      <vt:lpstr>Diapositiva 42</vt:lpstr>
      <vt:lpstr>Diapositiva 43</vt:lpstr>
      <vt:lpstr>La sfida educativa </vt:lpstr>
      <vt:lpstr>Diapositiva 45</vt:lpstr>
      <vt:lpstr>La  difficoltà di lettura</vt:lpstr>
      <vt:lpstr>Se è dislessia…</vt:lpstr>
      <vt:lpstr>Quando si utilizza la lettura? </vt:lpstr>
      <vt:lpstr>Ricaduta scolastica</vt:lpstr>
      <vt:lpstr>Diapositiva 50</vt:lpstr>
      <vt:lpstr>La prima strategia</vt:lpstr>
      <vt:lpstr> Lo studio </vt:lpstr>
      <vt:lpstr>  Se avete risposto “Vero” a 3 dei precedenti quesiti passate alla domanda supplementare: Solo i ragazzi con DSA hanno questi problemi? </vt:lpstr>
      <vt:lpstr>Che cosa è il PDP? </vt:lpstr>
      <vt:lpstr>I contenuti essenziali del Piano Didattico Personalizzato (secondo le Linee Guida) </vt:lpstr>
      <vt:lpstr> Non importa ciò che è stato fatto: si tratta di vedere che cosa si può fare F. Bacon.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Inclusione scolastica con approccio ICF   </dc:title>
  <dc:creator>we144</dc:creator>
  <cp:lastModifiedBy>Loredana</cp:lastModifiedBy>
  <cp:revision>2</cp:revision>
  <dcterms:created xsi:type="dcterms:W3CDTF">2020-01-27T15:30:40Z</dcterms:created>
  <dcterms:modified xsi:type="dcterms:W3CDTF">2020-01-28T19:32:27Z</dcterms:modified>
</cp:coreProperties>
</file>